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6" r:id="rId3"/>
    <p:sldId id="267" r:id="rId4"/>
    <p:sldId id="271" r:id="rId5"/>
    <p:sldId id="258" r:id="rId6"/>
    <p:sldId id="260" r:id="rId7"/>
    <p:sldId id="263" r:id="rId8"/>
    <p:sldId id="264" r:id="rId9"/>
    <p:sldId id="259" r:id="rId10"/>
    <p:sldId id="265" r:id="rId11"/>
    <p:sldId id="266" r:id="rId12"/>
    <p:sldId id="268" r:id="rId13"/>
    <p:sldId id="272" r:id="rId14"/>
    <p:sldId id="273" r:id="rId15"/>
    <p:sldId id="270" r:id="rId16"/>
    <p:sldId id="261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ở Bài" id="{BC03AD36-E6B9-4496-A08C-6C5884367CC0}">
          <p14:sldIdLst>
            <p14:sldId id="257"/>
          </p14:sldIdLst>
        </p14:section>
        <p14:section name="Chương 1" id="{7F2A5430-F8AB-4608-B369-976E7F2FF3AB}">
          <p14:sldIdLst>
            <p14:sldId id="256"/>
            <p14:sldId id="267"/>
            <p14:sldId id="271"/>
          </p14:sldIdLst>
        </p14:section>
        <p14:section name="Chương 2" id="{80C38244-CF0C-4EA3-8B9F-9219DB146E43}">
          <p14:sldIdLst>
            <p14:sldId id="258"/>
          </p14:sldIdLst>
        </p14:section>
        <p14:section name="Chương 3" id="{4189E2E9-1FCE-4F14-AC6B-E5905C9550F3}">
          <p14:sldIdLst>
            <p14:sldId id="260"/>
            <p14:sldId id="263"/>
            <p14:sldId id="264"/>
          </p14:sldIdLst>
        </p14:section>
        <p14:section name="Chương 4" id="{2029A726-D069-4E22-837F-759CD62FEC48}">
          <p14:sldIdLst>
            <p14:sldId id="259"/>
            <p14:sldId id="265"/>
            <p14:sldId id="266"/>
            <p14:sldId id="268"/>
            <p14:sldId id="272"/>
            <p14:sldId id="273"/>
            <p14:sldId id="270"/>
          </p14:sldIdLst>
        </p14:section>
        <p14:section name="Chương 5" id="{865F28D9-EDE5-4DCD-9A97-E14CF8033DD6}">
          <p14:sldIdLst>
            <p14:sldId id="261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E41C"/>
    <a:srgbClr val="FFC000"/>
    <a:srgbClr val="88B9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686118-2D65-4073-9D2A-3E346674095B}" v="1282" dt="2022-08-09T16:10:58.7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327" autoAdjust="0"/>
  </p:normalViewPr>
  <p:slideViewPr>
    <p:cSldViewPr snapToGrid="0">
      <p:cViewPr varScale="1">
        <p:scale>
          <a:sx n="100" d="100"/>
          <a:sy n="100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ạ Quang,Khôi" userId="73cddc51-ecfb-42bf-bc20-655be86e5250" providerId="ADAL" clId="{C6686118-2D65-4073-9D2A-3E346674095B}"/>
    <pc:docChg chg="undo custSel addSld delSld modSld sldOrd modMainMaster addSection delSection modSection">
      <pc:chgData name="Tạ Quang,Khôi" userId="73cddc51-ecfb-42bf-bc20-655be86e5250" providerId="ADAL" clId="{C6686118-2D65-4073-9D2A-3E346674095B}" dt="2022-08-09T16:12:33.159" v="2841" actId="14100"/>
      <pc:docMkLst>
        <pc:docMk/>
      </pc:docMkLst>
      <pc:sldChg chg="addSp delSp modSp new add del mod ord modTransition modAnim modNotesTx">
        <pc:chgData name="Tạ Quang,Khôi" userId="73cddc51-ecfb-42bf-bc20-655be86e5250" providerId="ADAL" clId="{C6686118-2D65-4073-9D2A-3E346674095B}" dt="2022-08-09T06:31:29.118" v="1852"/>
        <pc:sldMkLst>
          <pc:docMk/>
          <pc:sldMk cId="1136713991" sldId="256"/>
        </pc:sldMkLst>
        <pc:spChg chg="mod">
          <ac:chgData name="Tạ Quang,Khôi" userId="73cddc51-ecfb-42bf-bc20-655be86e5250" providerId="ADAL" clId="{C6686118-2D65-4073-9D2A-3E346674095B}" dt="2022-08-09T06:25:09.408" v="1747" actId="113"/>
          <ac:spMkLst>
            <pc:docMk/>
            <pc:sldMk cId="1136713991" sldId="256"/>
            <ac:spMk id="2" creationId="{39BAD6C6-FD34-A9DD-B921-9CC248C78A56}"/>
          </ac:spMkLst>
        </pc:spChg>
        <pc:spChg chg="add mod">
          <ac:chgData name="Tạ Quang,Khôi" userId="73cddc51-ecfb-42bf-bc20-655be86e5250" providerId="ADAL" clId="{C6686118-2D65-4073-9D2A-3E346674095B}" dt="2022-08-09T06:22:01.540" v="1692" actId="1076"/>
          <ac:spMkLst>
            <pc:docMk/>
            <pc:sldMk cId="1136713991" sldId="256"/>
            <ac:spMk id="3" creationId="{71F542BC-2B3F-D74A-546D-4B2685D2CECE}"/>
          </ac:spMkLst>
        </pc:spChg>
        <pc:spChg chg="del">
          <ac:chgData name="Tạ Quang,Khôi" userId="73cddc51-ecfb-42bf-bc20-655be86e5250" providerId="ADAL" clId="{C6686118-2D65-4073-9D2A-3E346674095B}" dt="2022-08-08T07:10:09.476" v="492" actId="478"/>
          <ac:spMkLst>
            <pc:docMk/>
            <pc:sldMk cId="1136713991" sldId="256"/>
            <ac:spMk id="3" creationId="{94F9AD54-C884-02FF-9219-16C34696B778}"/>
          </ac:spMkLst>
        </pc:spChg>
        <pc:picChg chg="add mod ord modVis">
          <ac:chgData name="Tạ Quang,Khôi" userId="73cddc51-ecfb-42bf-bc20-655be86e5250" providerId="ADAL" clId="{C6686118-2D65-4073-9D2A-3E346674095B}" dt="2022-08-09T06:29:19.515" v="1833" actId="14429"/>
          <ac:picMkLst>
            <pc:docMk/>
            <pc:sldMk cId="1136713991" sldId="256"/>
            <ac:picMk id="5" creationId="{3E487577-0D35-A238-9946-8AD9E04BD150}"/>
          </ac:picMkLst>
        </pc:picChg>
        <pc:picChg chg="add mod ord modVis">
          <ac:chgData name="Tạ Quang,Khôi" userId="73cddc51-ecfb-42bf-bc20-655be86e5250" providerId="ADAL" clId="{C6686118-2D65-4073-9D2A-3E346674095B}" dt="2022-08-09T06:29:20.654" v="1835" actId="14429"/>
          <ac:picMkLst>
            <pc:docMk/>
            <pc:sldMk cId="1136713991" sldId="256"/>
            <ac:picMk id="6" creationId="{642AC50D-1E97-BAA7-C7D1-91C8276440E7}"/>
          </ac:picMkLst>
        </pc:picChg>
      </pc:sldChg>
      <pc:sldChg chg="addSp delSp modSp new add del mod ord setBg modAnim modNotesTx">
        <pc:chgData name="Tạ Quang,Khôi" userId="73cddc51-ecfb-42bf-bc20-655be86e5250" providerId="ADAL" clId="{C6686118-2D65-4073-9D2A-3E346674095B}" dt="2022-08-09T16:08:29.744" v="2758" actId="20577"/>
        <pc:sldMkLst>
          <pc:docMk/>
          <pc:sldMk cId="3085257217" sldId="257"/>
        </pc:sldMkLst>
        <pc:spChg chg="mod">
          <ac:chgData name="Tạ Quang,Khôi" userId="73cddc51-ecfb-42bf-bc20-655be86e5250" providerId="ADAL" clId="{C6686118-2D65-4073-9D2A-3E346674095B}" dt="2022-08-08T12:03:16.148" v="815" actId="2711"/>
          <ac:spMkLst>
            <pc:docMk/>
            <pc:sldMk cId="3085257217" sldId="257"/>
            <ac:spMk id="2" creationId="{1D57CB51-C71F-9CFC-28F6-96930C94E500}"/>
          </ac:spMkLst>
        </pc:spChg>
        <pc:spChg chg="del">
          <ac:chgData name="Tạ Quang,Khôi" userId="73cddc51-ecfb-42bf-bc20-655be86e5250" providerId="ADAL" clId="{C6686118-2D65-4073-9D2A-3E346674095B}" dt="2022-08-08T06:35:11.496" v="106" actId="478"/>
          <ac:spMkLst>
            <pc:docMk/>
            <pc:sldMk cId="3085257217" sldId="257"/>
            <ac:spMk id="3" creationId="{80AF49E3-12E0-FBC9-6F71-0C32CBE49A6F}"/>
          </ac:spMkLst>
        </pc:spChg>
        <pc:spChg chg="add mod modVis">
          <ac:chgData name="Tạ Quang,Khôi" userId="73cddc51-ecfb-42bf-bc20-655be86e5250" providerId="ADAL" clId="{C6686118-2D65-4073-9D2A-3E346674095B}" dt="2022-08-09T16:08:29.744" v="2758" actId="20577"/>
          <ac:spMkLst>
            <pc:docMk/>
            <pc:sldMk cId="3085257217" sldId="257"/>
            <ac:spMk id="4" creationId="{6BF57B99-D34A-1FA9-0942-AA07FC5B8FCB}"/>
          </ac:spMkLst>
        </pc:spChg>
        <pc:spChg chg="add">
          <ac:chgData name="Tạ Quang,Khôi" userId="73cddc51-ecfb-42bf-bc20-655be86e5250" providerId="ADAL" clId="{C6686118-2D65-4073-9D2A-3E346674095B}" dt="2022-08-08T11:36:20.435" v="776" actId="26606"/>
          <ac:spMkLst>
            <pc:docMk/>
            <pc:sldMk cId="3085257217" sldId="257"/>
            <ac:spMk id="10" creationId="{F13C74B1-5B17-4795-BED0-7140497B445A}"/>
          </ac:spMkLst>
        </pc:spChg>
        <pc:spChg chg="add mod modVis">
          <ac:chgData name="Tạ Quang,Khôi" userId="73cddc51-ecfb-42bf-bc20-655be86e5250" providerId="ADAL" clId="{C6686118-2D65-4073-9D2A-3E346674095B}" dt="2022-08-08T12:04:16.115" v="822"/>
          <ac:spMkLst>
            <pc:docMk/>
            <pc:sldMk cId="3085257217" sldId="257"/>
            <ac:spMk id="12" creationId="{D4974D33-8DC5-464E-8C6D-BE58F0669C17}"/>
          </ac:spMkLst>
        </pc:spChg>
        <pc:picChg chg="add mod modVis">
          <ac:chgData name="Tạ Quang,Khôi" userId="73cddc51-ecfb-42bf-bc20-655be86e5250" providerId="ADAL" clId="{C6686118-2D65-4073-9D2A-3E346674095B}" dt="2022-08-08T12:04:17.951" v="825"/>
          <ac:picMkLst>
            <pc:docMk/>
            <pc:sldMk cId="3085257217" sldId="257"/>
            <ac:picMk id="5" creationId="{584C4188-FEDE-8CDC-92A4-6585788D425D}"/>
          </ac:picMkLst>
        </pc:picChg>
        <pc:picChg chg="add del mod">
          <ac:chgData name="Tạ Quang,Khôi" userId="73cddc51-ecfb-42bf-bc20-655be86e5250" providerId="ADAL" clId="{C6686118-2D65-4073-9D2A-3E346674095B}" dt="2022-08-08T08:53:34.573" v="768" actId="478"/>
          <ac:picMkLst>
            <pc:docMk/>
            <pc:sldMk cId="3085257217" sldId="257"/>
            <ac:picMk id="6" creationId="{8AE953F6-9497-5CB3-D0C1-19729D28B101}"/>
          </ac:picMkLst>
        </pc:picChg>
      </pc:sldChg>
      <pc:sldChg chg="addSp modSp add mod ord modAnim">
        <pc:chgData name="Tạ Quang,Khôi" userId="73cddc51-ecfb-42bf-bc20-655be86e5250" providerId="ADAL" clId="{C6686118-2D65-4073-9D2A-3E346674095B}" dt="2022-08-08T14:06:00.976" v="1155"/>
        <pc:sldMkLst>
          <pc:docMk/>
          <pc:sldMk cId="46622360" sldId="258"/>
        </pc:sldMkLst>
        <pc:spChg chg="mod">
          <ac:chgData name="Tạ Quang,Khôi" userId="73cddc51-ecfb-42bf-bc20-655be86e5250" providerId="ADAL" clId="{C6686118-2D65-4073-9D2A-3E346674095B}" dt="2022-08-08T14:00:39.768" v="1145" actId="1076"/>
          <ac:spMkLst>
            <pc:docMk/>
            <pc:sldMk cId="46622360" sldId="258"/>
            <ac:spMk id="2" creationId="{39BAD6C6-FD34-A9DD-B921-9CC248C78A56}"/>
          </ac:spMkLst>
        </pc:spChg>
        <pc:spChg chg="add mod">
          <ac:chgData name="Tạ Quang,Khôi" userId="73cddc51-ecfb-42bf-bc20-655be86e5250" providerId="ADAL" clId="{C6686118-2D65-4073-9D2A-3E346674095B}" dt="2022-08-08T13:57:58.545" v="1129" actId="14100"/>
          <ac:spMkLst>
            <pc:docMk/>
            <pc:sldMk cId="46622360" sldId="258"/>
            <ac:spMk id="3" creationId="{07B558F6-80AE-4D61-FE9E-1876FB4705EB}"/>
          </ac:spMkLst>
        </pc:spChg>
        <pc:spChg chg="add mod">
          <ac:chgData name="Tạ Quang,Khôi" userId="73cddc51-ecfb-42bf-bc20-655be86e5250" providerId="ADAL" clId="{C6686118-2D65-4073-9D2A-3E346674095B}" dt="2022-08-08T13:57:25.072" v="1127"/>
          <ac:spMkLst>
            <pc:docMk/>
            <pc:sldMk cId="46622360" sldId="258"/>
            <ac:spMk id="4" creationId="{8A4494D7-447A-A09E-505A-82B215D95815}"/>
          </ac:spMkLst>
        </pc:spChg>
      </pc:sldChg>
      <pc:sldChg chg="addSp modSp add mod ord modTransition modAnim">
        <pc:chgData name="Tạ Quang,Khôi" userId="73cddc51-ecfb-42bf-bc20-655be86e5250" providerId="ADAL" clId="{C6686118-2D65-4073-9D2A-3E346674095B}" dt="2022-08-09T05:24:57.544" v="1229" actId="207"/>
        <pc:sldMkLst>
          <pc:docMk/>
          <pc:sldMk cId="3820244653" sldId="259"/>
        </pc:sldMkLst>
        <pc:spChg chg="mod ord">
          <ac:chgData name="Tạ Quang,Khôi" userId="73cddc51-ecfb-42bf-bc20-655be86e5250" providerId="ADAL" clId="{C6686118-2D65-4073-9D2A-3E346674095B}" dt="2022-08-09T05:24:57.544" v="1229" actId="207"/>
          <ac:spMkLst>
            <pc:docMk/>
            <pc:sldMk cId="3820244653" sldId="259"/>
            <ac:spMk id="2" creationId="{39BAD6C6-FD34-A9DD-B921-9CC248C78A56}"/>
          </ac:spMkLst>
        </pc:spChg>
        <pc:spChg chg="add mod ord">
          <ac:chgData name="Tạ Quang,Khôi" userId="73cddc51-ecfb-42bf-bc20-655be86e5250" providerId="ADAL" clId="{C6686118-2D65-4073-9D2A-3E346674095B}" dt="2022-08-09T05:24:04.587" v="1224" actId="1076"/>
          <ac:spMkLst>
            <pc:docMk/>
            <pc:sldMk cId="3820244653" sldId="259"/>
            <ac:spMk id="3" creationId="{9F8DDDE5-016E-9DB4-266D-33A3CD93682C}"/>
          </ac:spMkLst>
        </pc:spChg>
        <pc:spChg chg="add mod ord">
          <ac:chgData name="Tạ Quang,Khôi" userId="73cddc51-ecfb-42bf-bc20-655be86e5250" providerId="ADAL" clId="{C6686118-2D65-4073-9D2A-3E346674095B}" dt="2022-08-09T05:23:20.801" v="1214" actId="13244"/>
          <ac:spMkLst>
            <pc:docMk/>
            <pc:sldMk cId="3820244653" sldId="259"/>
            <ac:spMk id="4" creationId="{18EB3D99-98FE-618C-B922-F05383B60CD0}"/>
          </ac:spMkLst>
        </pc:spChg>
      </pc:sldChg>
      <pc:sldChg chg="addSp delSp modSp add mod ord modTransition setBg modAnim modNotesTx">
        <pc:chgData name="Tạ Quang,Khôi" userId="73cddc51-ecfb-42bf-bc20-655be86e5250" providerId="ADAL" clId="{C6686118-2D65-4073-9D2A-3E346674095B}" dt="2022-08-08T14:05:46.588" v="1154"/>
        <pc:sldMkLst>
          <pc:docMk/>
          <pc:sldMk cId="4053830801" sldId="260"/>
        </pc:sldMkLst>
        <pc:spChg chg="mod">
          <ac:chgData name="Tạ Quang,Khôi" userId="73cddc51-ecfb-42bf-bc20-655be86e5250" providerId="ADAL" clId="{C6686118-2D65-4073-9D2A-3E346674095B}" dt="2022-08-08T14:00:44.614" v="1146" actId="1076"/>
          <ac:spMkLst>
            <pc:docMk/>
            <pc:sldMk cId="4053830801" sldId="260"/>
            <ac:spMk id="2" creationId="{39BAD6C6-FD34-A9DD-B921-9CC248C78A56}"/>
          </ac:spMkLst>
        </pc:spChg>
        <pc:spChg chg="add del mod modVis">
          <ac:chgData name="Tạ Quang,Khôi" userId="73cddc51-ecfb-42bf-bc20-655be86e5250" providerId="ADAL" clId="{C6686118-2D65-4073-9D2A-3E346674095B}" dt="2022-08-08T13:49:58.446" v="1070" actId="478"/>
          <ac:spMkLst>
            <pc:docMk/>
            <pc:sldMk cId="4053830801" sldId="260"/>
            <ac:spMk id="7" creationId="{934F1179-B481-4F9E-BCA3-AFB972070F83}"/>
          </ac:spMkLst>
        </pc:spChg>
        <pc:spChg chg="add mod">
          <ac:chgData name="Tạ Quang,Khôi" userId="73cddc51-ecfb-42bf-bc20-655be86e5250" providerId="ADAL" clId="{C6686118-2D65-4073-9D2A-3E346674095B}" dt="2022-08-08T13:49:41.362" v="1066" actId="962"/>
          <ac:spMkLst>
            <pc:docMk/>
            <pc:sldMk cId="4053830801" sldId="260"/>
            <ac:spMk id="9" creationId="{827DC2C4-B485-428A-BF4A-472D2967F47F}"/>
          </ac:spMkLst>
        </pc:spChg>
        <pc:spChg chg="add mod">
          <ac:chgData name="Tạ Quang,Khôi" userId="73cddc51-ecfb-42bf-bc20-655be86e5250" providerId="ADAL" clId="{C6686118-2D65-4073-9D2A-3E346674095B}" dt="2022-08-08T13:49:30.672" v="1065" actId="962"/>
          <ac:spMkLst>
            <pc:docMk/>
            <pc:sldMk cId="4053830801" sldId="260"/>
            <ac:spMk id="11" creationId="{EE04B5EB-F158-4507-90DD-BD23620C7CC9}"/>
          </ac:spMkLst>
        </pc:spChg>
      </pc:sldChg>
      <pc:sldChg chg="addSp modSp add mod ord modAnim">
        <pc:chgData name="Tạ Quang,Khôi" userId="73cddc51-ecfb-42bf-bc20-655be86e5250" providerId="ADAL" clId="{C6686118-2D65-4073-9D2A-3E346674095B}" dt="2022-08-09T10:35:11.621" v="2748"/>
        <pc:sldMkLst>
          <pc:docMk/>
          <pc:sldMk cId="1139423668" sldId="261"/>
        </pc:sldMkLst>
        <pc:spChg chg="mod">
          <ac:chgData name="Tạ Quang,Khôi" userId="73cddc51-ecfb-42bf-bc20-655be86e5250" providerId="ADAL" clId="{C6686118-2D65-4073-9D2A-3E346674095B}" dt="2022-08-08T07:14:10.702" v="709" actId="20577"/>
          <ac:spMkLst>
            <pc:docMk/>
            <pc:sldMk cId="1139423668" sldId="261"/>
            <ac:spMk id="2" creationId="{39BAD6C6-FD34-A9DD-B921-9CC248C78A56}"/>
          </ac:spMkLst>
        </pc:spChg>
        <pc:spChg chg="add mod">
          <ac:chgData name="Tạ Quang,Khôi" userId="73cddc51-ecfb-42bf-bc20-655be86e5250" providerId="ADAL" clId="{C6686118-2D65-4073-9D2A-3E346674095B}" dt="2022-08-09T10:35:11.621" v="2748"/>
          <ac:spMkLst>
            <pc:docMk/>
            <pc:sldMk cId="1139423668" sldId="261"/>
            <ac:spMk id="3" creationId="{61F42C74-0B1B-BD63-9250-F479C8AE6A34}"/>
          </ac:spMkLst>
        </pc:spChg>
        <pc:spChg chg="add mod">
          <ac:chgData name="Tạ Quang,Khôi" userId="73cddc51-ecfb-42bf-bc20-655be86e5250" providerId="ADAL" clId="{C6686118-2D65-4073-9D2A-3E346674095B}" dt="2022-08-09T10:35:11.621" v="2748"/>
          <ac:spMkLst>
            <pc:docMk/>
            <pc:sldMk cId="1139423668" sldId="261"/>
            <ac:spMk id="4" creationId="{4926B9DA-0F6E-A014-D020-56EBF7796353}"/>
          </ac:spMkLst>
        </pc:spChg>
      </pc:sldChg>
      <pc:sldChg chg="addSp delSp modSp add del mod">
        <pc:chgData name="Tạ Quang,Khôi" userId="73cddc51-ecfb-42bf-bc20-655be86e5250" providerId="ADAL" clId="{C6686118-2D65-4073-9D2A-3E346674095B}" dt="2022-08-08T08:59:07.143" v="771" actId="47"/>
        <pc:sldMkLst>
          <pc:docMk/>
          <pc:sldMk cId="242840398" sldId="262"/>
        </pc:sldMkLst>
        <pc:spChg chg="del">
          <ac:chgData name="Tạ Quang,Khôi" userId="73cddc51-ecfb-42bf-bc20-655be86e5250" providerId="ADAL" clId="{C6686118-2D65-4073-9D2A-3E346674095B}" dt="2022-08-08T08:59:05.095" v="770" actId="478"/>
          <ac:spMkLst>
            <pc:docMk/>
            <pc:sldMk cId="242840398" sldId="262"/>
            <ac:spMk id="2" creationId="{39BAD6C6-FD34-A9DD-B921-9CC248C78A56}"/>
          </ac:spMkLst>
        </pc:spChg>
        <pc:spChg chg="add mod">
          <ac:chgData name="Tạ Quang,Khôi" userId="73cddc51-ecfb-42bf-bc20-655be86e5250" providerId="ADAL" clId="{C6686118-2D65-4073-9D2A-3E346674095B}" dt="2022-08-08T08:59:05.095" v="770" actId="478"/>
          <ac:spMkLst>
            <pc:docMk/>
            <pc:sldMk cId="242840398" sldId="262"/>
            <ac:spMk id="4" creationId="{91A04099-1CAD-94A1-1C40-D702ABF28BFE}"/>
          </ac:spMkLst>
        </pc:spChg>
      </pc:sldChg>
      <pc:sldChg chg="new del">
        <pc:chgData name="Tạ Quang,Khôi" userId="73cddc51-ecfb-42bf-bc20-655be86e5250" providerId="ADAL" clId="{C6686118-2D65-4073-9D2A-3E346674095B}" dt="2022-08-09T06:32:01.457" v="1853" actId="47"/>
        <pc:sldMkLst>
          <pc:docMk/>
          <pc:sldMk cId="4187582648" sldId="262"/>
        </pc:sldMkLst>
      </pc:sldChg>
      <pc:sldChg chg="addSp delSp modSp new mod modTransition modAnim">
        <pc:chgData name="Tạ Quang,Khôi" userId="73cddc51-ecfb-42bf-bc20-655be86e5250" providerId="ADAL" clId="{C6686118-2D65-4073-9D2A-3E346674095B}" dt="2022-08-08T13:56:13.215" v="1126"/>
        <pc:sldMkLst>
          <pc:docMk/>
          <pc:sldMk cId="78840239" sldId="263"/>
        </pc:sldMkLst>
        <pc:spChg chg="mod ord modVis">
          <ac:chgData name="Tạ Quang,Khôi" userId="73cddc51-ecfb-42bf-bc20-655be86e5250" providerId="ADAL" clId="{C6686118-2D65-4073-9D2A-3E346674095B}" dt="2022-08-08T13:48:54.575" v="1060" actId="207"/>
          <ac:spMkLst>
            <pc:docMk/>
            <pc:sldMk cId="78840239" sldId="263"/>
            <ac:spMk id="2" creationId="{873F98FF-CF2A-6094-856B-64D729616183}"/>
          </ac:spMkLst>
        </pc:spChg>
        <pc:spChg chg="del">
          <ac:chgData name="Tạ Quang,Khôi" userId="73cddc51-ecfb-42bf-bc20-655be86e5250" providerId="ADAL" clId="{C6686118-2D65-4073-9D2A-3E346674095B}" dt="2022-08-08T13:23:08.395" v="869" actId="478"/>
          <ac:spMkLst>
            <pc:docMk/>
            <pc:sldMk cId="78840239" sldId="263"/>
            <ac:spMk id="3" creationId="{7C9E0A62-05AB-70FA-2B1E-6516F30A719C}"/>
          </ac:spMkLst>
        </pc:spChg>
        <pc:spChg chg="add mod modVis">
          <ac:chgData name="Tạ Quang,Khôi" userId="73cddc51-ecfb-42bf-bc20-655be86e5250" providerId="ADAL" clId="{C6686118-2D65-4073-9D2A-3E346674095B}" dt="2022-08-08T13:36:16.906" v="991" actId="14429"/>
          <ac:spMkLst>
            <pc:docMk/>
            <pc:sldMk cId="78840239" sldId="263"/>
            <ac:spMk id="4" creationId="{848B58F3-61C6-3C55-9356-61CC03272390}"/>
          </ac:spMkLst>
        </pc:spChg>
        <pc:spChg chg="add mod">
          <ac:chgData name="Tạ Quang,Khôi" userId="73cddc51-ecfb-42bf-bc20-655be86e5250" providerId="ADAL" clId="{C6686118-2D65-4073-9D2A-3E346674095B}" dt="2022-08-08T13:39:44.610" v="1016" actId="962"/>
          <ac:spMkLst>
            <pc:docMk/>
            <pc:sldMk cId="78840239" sldId="263"/>
            <ac:spMk id="5" creationId="{CDF357B4-C9AC-13B0-E725-D85F0BE99382}"/>
          </ac:spMkLst>
        </pc:spChg>
        <pc:spChg chg="add mod">
          <ac:chgData name="Tạ Quang,Khôi" userId="73cddc51-ecfb-42bf-bc20-655be86e5250" providerId="ADAL" clId="{C6686118-2D65-4073-9D2A-3E346674095B}" dt="2022-08-08T13:38:44.199" v="1008" actId="962"/>
          <ac:spMkLst>
            <pc:docMk/>
            <pc:sldMk cId="78840239" sldId="263"/>
            <ac:spMk id="6" creationId="{AC5D1E24-E7BC-BE7A-7D15-2F33592D8F70}"/>
          </ac:spMkLst>
        </pc:spChg>
        <pc:spChg chg="add mod">
          <ac:chgData name="Tạ Quang,Khôi" userId="73cddc51-ecfb-42bf-bc20-655be86e5250" providerId="ADAL" clId="{C6686118-2D65-4073-9D2A-3E346674095B}" dt="2022-08-08T13:42:24.579" v="1031" actId="1076"/>
          <ac:spMkLst>
            <pc:docMk/>
            <pc:sldMk cId="78840239" sldId="263"/>
            <ac:spMk id="13" creationId="{B72E9474-44BC-508C-B3B8-DCBE1B5A1DC6}"/>
          </ac:spMkLst>
        </pc:spChg>
        <pc:spChg chg="add mod">
          <ac:chgData name="Tạ Quang,Khôi" userId="73cddc51-ecfb-42bf-bc20-655be86e5250" providerId="ADAL" clId="{C6686118-2D65-4073-9D2A-3E346674095B}" dt="2022-08-08T13:52:08.571" v="1084" actId="962"/>
          <ac:spMkLst>
            <pc:docMk/>
            <pc:sldMk cId="78840239" sldId="263"/>
            <ac:spMk id="14" creationId="{61293EAF-381E-3FBB-A8F0-8E235820DD8C}"/>
          </ac:spMkLst>
        </pc:spChg>
        <pc:cxnChg chg="add mod">
          <ac:chgData name="Tạ Quang,Khôi" userId="73cddc51-ecfb-42bf-bc20-655be86e5250" providerId="ADAL" clId="{C6686118-2D65-4073-9D2A-3E346674095B}" dt="2022-08-08T13:55:24.303" v="1121" actId="14100"/>
          <ac:cxnSpMkLst>
            <pc:docMk/>
            <pc:sldMk cId="78840239" sldId="263"/>
            <ac:cxnSpMk id="8" creationId="{62E3052C-F94A-394F-916A-4E18097E378B}"/>
          </ac:cxnSpMkLst>
        </pc:cxnChg>
        <pc:cxnChg chg="add mod">
          <ac:chgData name="Tạ Quang,Khôi" userId="73cddc51-ecfb-42bf-bc20-655be86e5250" providerId="ADAL" clId="{C6686118-2D65-4073-9D2A-3E346674095B}" dt="2022-08-08T13:55:27.139" v="1122" actId="14100"/>
          <ac:cxnSpMkLst>
            <pc:docMk/>
            <pc:sldMk cId="78840239" sldId="263"/>
            <ac:cxnSpMk id="10" creationId="{BA12361B-B9BD-B2B7-46A7-559278E6BAAD}"/>
          </ac:cxnSpMkLst>
        </pc:cxnChg>
      </pc:sldChg>
      <pc:sldChg chg="addSp modSp new mod modTransition modAnim">
        <pc:chgData name="Tạ Quang,Khôi" userId="73cddc51-ecfb-42bf-bc20-655be86e5250" providerId="ADAL" clId="{C6686118-2D65-4073-9D2A-3E346674095B}" dt="2022-08-09T10:34:16.302" v="2747"/>
        <pc:sldMkLst>
          <pc:docMk/>
          <pc:sldMk cId="1114147104" sldId="264"/>
        </pc:sldMkLst>
        <pc:spChg chg="mod">
          <ac:chgData name="Tạ Quang,Khôi" userId="73cddc51-ecfb-42bf-bc20-655be86e5250" providerId="ADAL" clId="{C6686118-2D65-4073-9D2A-3E346674095B}" dt="2022-08-09T05:18:30.569" v="1162" actId="962"/>
          <ac:spMkLst>
            <pc:docMk/>
            <pc:sldMk cId="1114147104" sldId="264"/>
            <ac:spMk id="2" creationId="{5C9DDA53-8F9A-A53C-B6DE-D5EB9195FB69}"/>
          </ac:spMkLst>
        </pc:spChg>
        <pc:spChg chg="mod">
          <ac:chgData name="Tạ Quang,Khôi" userId="73cddc51-ecfb-42bf-bc20-655be86e5250" providerId="ADAL" clId="{C6686118-2D65-4073-9D2A-3E346674095B}" dt="2022-08-09T06:39:54.282" v="1913" actId="255"/>
          <ac:spMkLst>
            <pc:docMk/>
            <pc:sldMk cId="1114147104" sldId="264"/>
            <ac:spMk id="3" creationId="{764E2A30-D037-5D44-C92F-A36C78D92CF3}"/>
          </ac:spMkLst>
        </pc:spChg>
        <pc:spChg chg="add mod">
          <ac:chgData name="Tạ Quang,Khôi" userId="73cddc51-ecfb-42bf-bc20-655be86e5250" providerId="ADAL" clId="{C6686118-2D65-4073-9D2A-3E346674095B}" dt="2022-08-08T14:08:17.862" v="1156"/>
          <ac:spMkLst>
            <pc:docMk/>
            <pc:sldMk cId="1114147104" sldId="264"/>
            <ac:spMk id="4" creationId="{E56BACEC-6E35-617B-BBB2-6249F73A7C07}"/>
          </ac:spMkLst>
        </pc:spChg>
        <pc:spChg chg="add mod">
          <ac:chgData name="Tạ Quang,Khôi" userId="73cddc51-ecfb-42bf-bc20-655be86e5250" providerId="ADAL" clId="{C6686118-2D65-4073-9D2A-3E346674095B}" dt="2022-08-08T14:08:17.862" v="1156"/>
          <ac:spMkLst>
            <pc:docMk/>
            <pc:sldMk cId="1114147104" sldId="264"/>
            <ac:spMk id="5" creationId="{2FB66887-5B4F-D9F1-CD6D-DD3EE44D5278}"/>
          </ac:spMkLst>
        </pc:spChg>
      </pc:sldChg>
      <pc:sldChg chg="addSp delSp modSp add mod ord delAnim modAnim">
        <pc:chgData name="Tạ Quang,Khôi" userId="73cddc51-ecfb-42bf-bc20-655be86e5250" providerId="ADAL" clId="{C6686118-2D65-4073-9D2A-3E346674095B}" dt="2022-08-09T05:42:45.511" v="1368" actId="962"/>
        <pc:sldMkLst>
          <pc:docMk/>
          <pc:sldMk cId="3695449623" sldId="265"/>
        </pc:sldMkLst>
        <pc:spChg chg="mod">
          <ac:chgData name="Tạ Quang,Khôi" userId="73cddc51-ecfb-42bf-bc20-655be86e5250" providerId="ADAL" clId="{C6686118-2D65-4073-9D2A-3E346674095B}" dt="2022-08-09T05:22:53.075" v="1204" actId="20577"/>
          <ac:spMkLst>
            <pc:docMk/>
            <pc:sldMk cId="3695449623" sldId="265"/>
            <ac:spMk id="2" creationId="{873F98FF-CF2A-6094-856B-64D729616183}"/>
          </ac:spMkLst>
        </pc:spChg>
        <pc:spChg chg="del">
          <ac:chgData name="Tạ Quang,Khôi" userId="73cddc51-ecfb-42bf-bc20-655be86e5250" providerId="ADAL" clId="{C6686118-2D65-4073-9D2A-3E346674095B}" dt="2022-08-09T05:23:00.286" v="1205" actId="478"/>
          <ac:spMkLst>
            <pc:docMk/>
            <pc:sldMk cId="3695449623" sldId="265"/>
            <ac:spMk id="4" creationId="{848B58F3-61C6-3C55-9356-61CC03272390}"/>
          </ac:spMkLst>
        </pc:spChg>
        <pc:spChg chg="del mod">
          <ac:chgData name="Tạ Quang,Khôi" userId="73cddc51-ecfb-42bf-bc20-655be86e5250" providerId="ADAL" clId="{C6686118-2D65-4073-9D2A-3E346674095B}" dt="2022-08-09T05:23:04.833" v="1211" actId="478"/>
          <ac:spMkLst>
            <pc:docMk/>
            <pc:sldMk cId="3695449623" sldId="265"/>
            <ac:spMk id="5" creationId="{CDF357B4-C9AC-13B0-E725-D85F0BE99382}"/>
          </ac:spMkLst>
        </pc:spChg>
        <pc:spChg chg="del mod">
          <ac:chgData name="Tạ Quang,Khôi" userId="73cddc51-ecfb-42bf-bc20-655be86e5250" providerId="ADAL" clId="{C6686118-2D65-4073-9D2A-3E346674095B}" dt="2022-08-09T05:23:03.100" v="1209" actId="478"/>
          <ac:spMkLst>
            <pc:docMk/>
            <pc:sldMk cId="3695449623" sldId="265"/>
            <ac:spMk id="6" creationId="{AC5D1E24-E7BC-BE7A-7D15-2F33592D8F70}"/>
          </ac:spMkLst>
        </pc:spChg>
        <pc:spChg chg="add mod ord">
          <ac:chgData name="Tạ Quang,Khôi" userId="73cddc51-ecfb-42bf-bc20-655be86e5250" providerId="ADAL" clId="{C6686118-2D65-4073-9D2A-3E346674095B}" dt="2022-08-09T05:23:49.922" v="1222" actId="1076"/>
          <ac:spMkLst>
            <pc:docMk/>
            <pc:sldMk cId="3695449623" sldId="265"/>
            <ac:spMk id="11" creationId="{79FD942F-9D78-8431-DB77-A0F4B9A91D13}"/>
          </ac:spMkLst>
        </pc:spChg>
        <pc:spChg chg="add mod modVis">
          <ac:chgData name="Tạ Quang,Khôi" userId="73cddc51-ecfb-42bf-bc20-655be86e5250" providerId="ADAL" clId="{C6686118-2D65-4073-9D2A-3E346674095B}" dt="2022-08-09T05:42:38.748" v="1367" actId="962"/>
          <ac:spMkLst>
            <pc:docMk/>
            <pc:sldMk cId="3695449623" sldId="265"/>
            <ac:spMk id="12" creationId="{FDCCCB40-32E9-81BF-4421-B8294E7B871B}"/>
          </ac:spMkLst>
        </pc:spChg>
        <pc:spChg chg="del">
          <ac:chgData name="Tạ Quang,Khôi" userId="73cddc51-ecfb-42bf-bc20-655be86e5250" providerId="ADAL" clId="{C6686118-2D65-4073-9D2A-3E346674095B}" dt="2022-08-09T05:23:09.437" v="1212" actId="478"/>
          <ac:spMkLst>
            <pc:docMk/>
            <pc:sldMk cId="3695449623" sldId="265"/>
            <ac:spMk id="13" creationId="{B72E9474-44BC-508C-B3B8-DCBE1B5A1DC6}"/>
          </ac:spMkLst>
        </pc:spChg>
        <pc:spChg chg="add mod">
          <ac:chgData name="Tạ Quang,Khôi" userId="73cddc51-ecfb-42bf-bc20-655be86e5250" providerId="ADAL" clId="{C6686118-2D65-4073-9D2A-3E346674095B}" dt="2022-08-09T05:42:45.511" v="1368" actId="962"/>
          <ac:spMkLst>
            <pc:docMk/>
            <pc:sldMk cId="3695449623" sldId="265"/>
            <ac:spMk id="15" creationId="{A1CE2DC6-7B9C-D9D6-62CF-03A51C64C26B}"/>
          </ac:spMkLst>
        </pc:spChg>
        <pc:spChg chg="add mod">
          <ac:chgData name="Tạ Quang,Khôi" userId="73cddc51-ecfb-42bf-bc20-655be86e5250" providerId="ADAL" clId="{C6686118-2D65-4073-9D2A-3E346674095B}" dt="2022-08-09T05:26:36.880" v="1323" actId="20577"/>
          <ac:spMkLst>
            <pc:docMk/>
            <pc:sldMk cId="3695449623" sldId="265"/>
            <ac:spMk id="16" creationId="{F1B4CF3B-97AF-9024-665A-4DD65B7DDFA1}"/>
          </ac:spMkLst>
        </pc:spChg>
        <pc:cxnChg chg="del mod">
          <ac:chgData name="Tạ Quang,Khôi" userId="73cddc51-ecfb-42bf-bc20-655be86e5250" providerId="ADAL" clId="{C6686118-2D65-4073-9D2A-3E346674095B}" dt="2022-08-09T05:23:01.079" v="1206" actId="478"/>
          <ac:cxnSpMkLst>
            <pc:docMk/>
            <pc:sldMk cId="3695449623" sldId="265"/>
            <ac:cxnSpMk id="8" creationId="{62E3052C-F94A-394F-916A-4E18097E378B}"/>
          </ac:cxnSpMkLst>
        </pc:cxnChg>
        <pc:cxnChg chg="del mod">
          <ac:chgData name="Tạ Quang,Khôi" userId="73cddc51-ecfb-42bf-bc20-655be86e5250" providerId="ADAL" clId="{C6686118-2D65-4073-9D2A-3E346674095B}" dt="2022-08-09T05:23:03.766" v="1210" actId="478"/>
          <ac:cxnSpMkLst>
            <pc:docMk/>
            <pc:sldMk cId="3695449623" sldId="265"/>
            <ac:cxnSpMk id="10" creationId="{BA12361B-B9BD-B2B7-46A7-559278E6BAAD}"/>
          </ac:cxnSpMkLst>
        </pc:cxnChg>
        <pc:cxnChg chg="add mod">
          <ac:chgData name="Tạ Quang,Khôi" userId="73cddc51-ecfb-42bf-bc20-655be86e5250" providerId="ADAL" clId="{C6686118-2D65-4073-9D2A-3E346674095B}" dt="2022-08-09T05:42:21.983" v="1363" actId="14100"/>
          <ac:cxnSpMkLst>
            <pc:docMk/>
            <pc:sldMk cId="3695449623" sldId="265"/>
            <ac:cxnSpMk id="17" creationId="{C89A32FC-65B6-688E-74D6-A951BC99D977}"/>
          </ac:cxnSpMkLst>
        </pc:cxnChg>
        <pc:cxnChg chg="add mod">
          <ac:chgData name="Tạ Quang,Khôi" userId="73cddc51-ecfb-42bf-bc20-655be86e5250" providerId="ADAL" clId="{C6686118-2D65-4073-9D2A-3E346674095B}" dt="2022-08-09T05:42:26.111" v="1364" actId="14100"/>
          <ac:cxnSpMkLst>
            <pc:docMk/>
            <pc:sldMk cId="3695449623" sldId="265"/>
            <ac:cxnSpMk id="18" creationId="{C8326E3B-1EF7-4C66-2B98-76D40BE3BA00}"/>
          </ac:cxnSpMkLst>
        </pc:cxnChg>
      </pc:sldChg>
      <pc:sldChg chg="addSp modSp add mod modAnim">
        <pc:chgData name="Tạ Quang,Khôi" userId="73cddc51-ecfb-42bf-bc20-655be86e5250" providerId="ADAL" clId="{C6686118-2D65-4073-9D2A-3E346674095B}" dt="2022-08-09T06:15:59.696" v="1613" actId="1035"/>
        <pc:sldMkLst>
          <pc:docMk/>
          <pc:sldMk cId="686792204" sldId="266"/>
        </pc:sldMkLst>
        <pc:spChg chg="mod">
          <ac:chgData name="Tạ Quang,Khôi" userId="73cddc51-ecfb-42bf-bc20-655be86e5250" providerId="ADAL" clId="{C6686118-2D65-4073-9D2A-3E346674095B}" dt="2022-08-09T06:06:37.532" v="1482" actId="962"/>
          <ac:spMkLst>
            <pc:docMk/>
            <pc:sldMk cId="686792204" sldId="266"/>
            <ac:spMk id="2" creationId="{873F98FF-CF2A-6094-856B-64D729616183}"/>
          </ac:spMkLst>
        </pc:spChg>
        <pc:spChg chg="add mod modVis">
          <ac:chgData name="Tạ Quang,Khôi" userId="73cddc51-ecfb-42bf-bc20-655be86e5250" providerId="ADAL" clId="{C6686118-2D65-4073-9D2A-3E346674095B}" dt="2022-08-09T06:15:59.696" v="1613" actId="1035"/>
          <ac:spMkLst>
            <pc:docMk/>
            <pc:sldMk cId="686792204" sldId="266"/>
            <ac:spMk id="5" creationId="{BF8CDDBE-5FE3-0DDB-0F28-359DB12C7E50}"/>
          </ac:spMkLst>
        </pc:spChg>
        <pc:spChg chg="add mod">
          <ac:chgData name="Tạ Quang,Khôi" userId="73cddc51-ecfb-42bf-bc20-655be86e5250" providerId="ADAL" clId="{C6686118-2D65-4073-9D2A-3E346674095B}" dt="2022-08-09T06:12:32.436" v="1573" actId="962"/>
          <ac:spMkLst>
            <pc:docMk/>
            <pc:sldMk cId="686792204" sldId="266"/>
            <ac:spMk id="6" creationId="{EFBB6219-9801-375D-A364-804922094907}"/>
          </ac:spMkLst>
        </pc:spChg>
        <pc:spChg chg="add mod">
          <ac:chgData name="Tạ Quang,Khôi" userId="73cddc51-ecfb-42bf-bc20-655be86e5250" providerId="ADAL" clId="{C6686118-2D65-4073-9D2A-3E346674095B}" dt="2022-08-09T06:07:59.035" v="1551" actId="1035"/>
          <ac:spMkLst>
            <pc:docMk/>
            <pc:sldMk cId="686792204" sldId="266"/>
            <ac:spMk id="7" creationId="{A3F61891-376D-5B30-4E22-CA5F34B791D8}"/>
          </ac:spMkLst>
        </pc:spChg>
        <pc:spChg chg="add mod">
          <ac:chgData name="Tạ Quang,Khôi" userId="73cddc51-ecfb-42bf-bc20-655be86e5250" providerId="ADAL" clId="{C6686118-2D65-4073-9D2A-3E346674095B}" dt="2022-08-09T06:07:59.035" v="1551" actId="1035"/>
          <ac:spMkLst>
            <pc:docMk/>
            <pc:sldMk cId="686792204" sldId="266"/>
            <ac:spMk id="13" creationId="{A9E9582C-37CD-FBE0-09FE-7913AB532061}"/>
          </ac:spMkLst>
        </pc:spChg>
        <pc:spChg chg="add mod">
          <ac:chgData name="Tạ Quang,Khôi" userId="73cddc51-ecfb-42bf-bc20-655be86e5250" providerId="ADAL" clId="{C6686118-2D65-4073-9D2A-3E346674095B}" dt="2022-08-09T06:12:37.516" v="1574" actId="962"/>
          <ac:spMkLst>
            <pc:docMk/>
            <pc:sldMk cId="686792204" sldId="266"/>
            <ac:spMk id="15" creationId="{009A16DF-E748-FF22-13B0-78D1F5324824}"/>
          </ac:spMkLst>
        </pc:spChg>
        <pc:spChg chg="add mod">
          <ac:chgData name="Tạ Quang,Khôi" userId="73cddc51-ecfb-42bf-bc20-655be86e5250" providerId="ADAL" clId="{C6686118-2D65-4073-9D2A-3E346674095B}" dt="2022-08-09T06:12:42.881" v="1575" actId="962"/>
          <ac:spMkLst>
            <pc:docMk/>
            <pc:sldMk cId="686792204" sldId="266"/>
            <ac:spMk id="16" creationId="{E2D6D45A-BC27-03AD-F417-0EE25AC46397}"/>
          </ac:spMkLst>
        </pc:spChg>
        <pc:spChg chg="add mod">
          <ac:chgData name="Tạ Quang,Khôi" userId="73cddc51-ecfb-42bf-bc20-655be86e5250" providerId="ADAL" clId="{C6686118-2D65-4073-9D2A-3E346674095B}" dt="2022-08-09T06:11:52.288" v="1568" actId="962"/>
          <ac:spMkLst>
            <pc:docMk/>
            <pc:sldMk cId="686792204" sldId="266"/>
            <ac:spMk id="17" creationId="{3E3ADA6C-5EBE-642B-6F8A-6D2639C4FF1F}"/>
          </ac:spMkLst>
        </pc:spChg>
        <pc:spChg chg="add mod">
          <ac:chgData name="Tạ Quang,Khôi" userId="73cddc51-ecfb-42bf-bc20-655be86e5250" providerId="ADAL" clId="{C6686118-2D65-4073-9D2A-3E346674095B}" dt="2022-08-09T06:11:46.310" v="1567" actId="962"/>
          <ac:spMkLst>
            <pc:docMk/>
            <pc:sldMk cId="686792204" sldId="266"/>
            <ac:spMk id="18" creationId="{3CC8AF41-1972-0BB4-5A11-D4DAE01A6A85}"/>
          </ac:spMkLst>
        </pc:spChg>
        <pc:cxnChg chg="add mod ord">
          <ac:chgData name="Tạ Quang,Khôi" userId="73cddc51-ecfb-42bf-bc20-655be86e5250" providerId="ADAL" clId="{C6686118-2D65-4073-9D2A-3E346674095B}" dt="2022-08-09T06:14:55.103" v="1592" actId="14100"/>
          <ac:cxnSpMkLst>
            <pc:docMk/>
            <pc:sldMk cId="686792204" sldId="266"/>
            <ac:cxnSpMk id="8" creationId="{81EF0FFF-4B75-985D-CF7B-AE37D00FE5B5}"/>
          </ac:cxnSpMkLst>
        </pc:cxnChg>
        <pc:cxnChg chg="add mod ord">
          <ac:chgData name="Tạ Quang,Khôi" userId="73cddc51-ecfb-42bf-bc20-655be86e5250" providerId="ADAL" clId="{C6686118-2D65-4073-9D2A-3E346674095B}" dt="2022-08-09T06:15:07.568" v="1596" actId="14100"/>
          <ac:cxnSpMkLst>
            <pc:docMk/>
            <pc:sldMk cId="686792204" sldId="266"/>
            <ac:cxnSpMk id="9" creationId="{3F933CC8-1F9B-8955-861C-88BC778DA970}"/>
          </ac:cxnSpMkLst>
        </pc:cxnChg>
        <pc:cxnChg chg="add mod">
          <ac:chgData name="Tạ Quang,Khôi" userId="73cddc51-ecfb-42bf-bc20-655be86e5250" providerId="ADAL" clId="{C6686118-2D65-4073-9D2A-3E346674095B}" dt="2022-08-09T06:15:04.693" v="1595" actId="14100"/>
          <ac:cxnSpMkLst>
            <pc:docMk/>
            <pc:sldMk cId="686792204" sldId="266"/>
            <ac:cxnSpMk id="19" creationId="{BD8B5686-6EC2-9D29-F1A4-5B2D1F261028}"/>
          </ac:cxnSpMkLst>
        </pc:cxnChg>
        <pc:cxnChg chg="add mod">
          <ac:chgData name="Tạ Quang,Khôi" userId="73cddc51-ecfb-42bf-bc20-655be86e5250" providerId="ADAL" clId="{C6686118-2D65-4073-9D2A-3E346674095B}" dt="2022-08-09T06:15:09.688" v="1597" actId="14100"/>
          <ac:cxnSpMkLst>
            <pc:docMk/>
            <pc:sldMk cId="686792204" sldId="266"/>
            <ac:cxnSpMk id="20" creationId="{4F22B625-EA0D-DD50-5B38-C7C9736AD40B}"/>
          </ac:cxnSpMkLst>
        </pc:cxnChg>
        <pc:cxnChg chg="add mod">
          <ac:chgData name="Tạ Quang,Khôi" userId="73cddc51-ecfb-42bf-bc20-655be86e5250" providerId="ADAL" clId="{C6686118-2D65-4073-9D2A-3E346674095B}" dt="2022-08-09T06:15:12.529" v="1598" actId="14100"/>
          <ac:cxnSpMkLst>
            <pc:docMk/>
            <pc:sldMk cId="686792204" sldId="266"/>
            <ac:cxnSpMk id="22" creationId="{7BA276D6-B8C2-A555-A1C6-14E8050A1645}"/>
          </ac:cxnSpMkLst>
        </pc:cxnChg>
        <pc:cxnChg chg="add mod">
          <ac:chgData name="Tạ Quang,Khôi" userId="73cddc51-ecfb-42bf-bc20-655be86e5250" providerId="ADAL" clId="{C6686118-2D65-4073-9D2A-3E346674095B}" dt="2022-08-09T06:15:14.990" v="1599" actId="14100"/>
          <ac:cxnSpMkLst>
            <pc:docMk/>
            <pc:sldMk cId="686792204" sldId="266"/>
            <ac:cxnSpMk id="24" creationId="{6B0116CB-BCEC-9EFF-E3F7-A5DF1B77BBB1}"/>
          </ac:cxnSpMkLst>
        </pc:cxnChg>
        <pc:cxnChg chg="add mod">
          <ac:chgData name="Tạ Quang,Khôi" userId="73cddc51-ecfb-42bf-bc20-655be86e5250" providerId="ADAL" clId="{C6686118-2D65-4073-9D2A-3E346674095B}" dt="2022-08-09T06:15:02.219" v="1594" actId="14100"/>
          <ac:cxnSpMkLst>
            <pc:docMk/>
            <pc:sldMk cId="686792204" sldId="266"/>
            <ac:cxnSpMk id="26" creationId="{CD9F6B97-F75A-0E9D-755E-95D229334753}"/>
          </ac:cxnSpMkLst>
        </pc:cxnChg>
      </pc:sldChg>
      <pc:sldChg chg="addSp delSp modSp add mod ord delAnim modAnim">
        <pc:chgData name="Tạ Quang,Khôi" userId="73cddc51-ecfb-42bf-bc20-655be86e5250" providerId="ADAL" clId="{C6686118-2D65-4073-9D2A-3E346674095B}" dt="2022-08-09T10:21:50.453" v="2729"/>
        <pc:sldMkLst>
          <pc:docMk/>
          <pc:sldMk cId="542282581" sldId="267"/>
        </pc:sldMkLst>
        <pc:spChg chg="mod">
          <ac:chgData name="Tạ Quang,Khôi" userId="73cddc51-ecfb-42bf-bc20-655be86e5250" providerId="ADAL" clId="{C6686118-2D65-4073-9D2A-3E346674095B}" dt="2022-08-09T06:32:10.135" v="1896" actId="20577"/>
          <ac:spMkLst>
            <pc:docMk/>
            <pc:sldMk cId="542282581" sldId="267"/>
            <ac:spMk id="2" creationId="{873F98FF-CF2A-6094-856B-64D729616183}"/>
          </ac:spMkLst>
        </pc:spChg>
        <pc:spChg chg="del">
          <ac:chgData name="Tạ Quang,Khôi" userId="73cddc51-ecfb-42bf-bc20-655be86e5250" providerId="ADAL" clId="{C6686118-2D65-4073-9D2A-3E346674095B}" dt="2022-08-09T06:38:40.236" v="1909" actId="478"/>
          <ac:spMkLst>
            <pc:docMk/>
            <pc:sldMk cId="542282581" sldId="267"/>
            <ac:spMk id="4" creationId="{848B58F3-61C6-3C55-9356-61CC03272390}"/>
          </ac:spMkLst>
        </pc:spChg>
        <pc:spChg chg="del">
          <ac:chgData name="Tạ Quang,Khôi" userId="73cddc51-ecfb-42bf-bc20-655be86e5250" providerId="ADAL" clId="{C6686118-2D65-4073-9D2A-3E346674095B}" dt="2022-08-09T06:38:40.236" v="1909" actId="478"/>
          <ac:spMkLst>
            <pc:docMk/>
            <pc:sldMk cId="542282581" sldId="267"/>
            <ac:spMk id="5" creationId="{CDF357B4-C9AC-13B0-E725-D85F0BE99382}"/>
          </ac:spMkLst>
        </pc:spChg>
        <pc:spChg chg="del">
          <ac:chgData name="Tạ Quang,Khôi" userId="73cddc51-ecfb-42bf-bc20-655be86e5250" providerId="ADAL" clId="{C6686118-2D65-4073-9D2A-3E346674095B}" dt="2022-08-09T06:38:40.236" v="1909" actId="478"/>
          <ac:spMkLst>
            <pc:docMk/>
            <pc:sldMk cId="542282581" sldId="267"/>
            <ac:spMk id="6" creationId="{AC5D1E24-E7BC-BE7A-7D15-2F33592D8F70}"/>
          </ac:spMkLst>
        </pc:spChg>
        <pc:spChg chg="add mod ord">
          <ac:chgData name="Tạ Quang,Khôi" userId="73cddc51-ecfb-42bf-bc20-655be86e5250" providerId="ADAL" clId="{C6686118-2D65-4073-9D2A-3E346674095B}" dt="2022-08-09T06:36:49.921" v="1900" actId="13244"/>
          <ac:spMkLst>
            <pc:docMk/>
            <pc:sldMk cId="542282581" sldId="267"/>
            <ac:spMk id="11" creationId="{C277B3F6-0E72-F5F5-36C4-D92A176980E8}"/>
          </ac:spMkLst>
        </pc:spChg>
        <pc:spChg chg="add mod">
          <ac:chgData name="Tạ Quang,Khôi" userId="73cddc51-ecfb-42bf-bc20-655be86e5250" providerId="ADAL" clId="{C6686118-2D65-4073-9D2A-3E346674095B}" dt="2022-08-09T10:20:23.923" v="2636" actId="20577"/>
          <ac:spMkLst>
            <pc:docMk/>
            <pc:sldMk cId="542282581" sldId="267"/>
            <ac:spMk id="12" creationId="{DB16B926-96B7-24F7-D3AC-D5A9AC2DB69B}"/>
          </ac:spMkLst>
        </pc:spChg>
        <pc:spChg chg="del">
          <ac:chgData name="Tạ Quang,Khôi" userId="73cddc51-ecfb-42bf-bc20-655be86e5250" providerId="ADAL" clId="{C6686118-2D65-4073-9D2A-3E346674095B}" dt="2022-08-09T06:32:18.273" v="1897" actId="478"/>
          <ac:spMkLst>
            <pc:docMk/>
            <pc:sldMk cId="542282581" sldId="267"/>
            <ac:spMk id="13" creationId="{B72E9474-44BC-508C-B3B8-DCBE1B5A1DC6}"/>
          </ac:spMkLst>
        </pc:spChg>
        <pc:spChg chg="add mod">
          <ac:chgData name="Tạ Quang,Khôi" userId="73cddc51-ecfb-42bf-bc20-655be86e5250" providerId="ADAL" clId="{C6686118-2D65-4073-9D2A-3E346674095B}" dt="2022-08-09T10:20:32.839" v="2664" actId="20577"/>
          <ac:spMkLst>
            <pc:docMk/>
            <pc:sldMk cId="542282581" sldId="267"/>
            <ac:spMk id="15" creationId="{8ABD7270-8B2C-659D-B56C-84E30AE9F78B}"/>
          </ac:spMkLst>
        </pc:spChg>
        <pc:spChg chg="add mod">
          <ac:chgData name="Tạ Quang,Khôi" userId="73cddc51-ecfb-42bf-bc20-655be86e5250" providerId="ADAL" clId="{C6686118-2D65-4073-9D2A-3E346674095B}" dt="2022-08-09T10:21:41.273" v="2727" actId="1076"/>
          <ac:spMkLst>
            <pc:docMk/>
            <pc:sldMk cId="542282581" sldId="267"/>
            <ac:spMk id="16" creationId="{E63DA130-7268-A4F1-441C-DE5576CDF38E}"/>
          </ac:spMkLst>
        </pc:spChg>
        <pc:spChg chg="add mod">
          <ac:chgData name="Tạ Quang,Khôi" userId="73cddc51-ecfb-42bf-bc20-655be86e5250" providerId="ADAL" clId="{C6686118-2D65-4073-9D2A-3E346674095B}" dt="2022-08-09T10:21:29.364" v="2723" actId="20577"/>
          <ac:spMkLst>
            <pc:docMk/>
            <pc:sldMk cId="542282581" sldId="267"/>
            <ac:spMk id="19" creationId="{6D9DA515-9F72-B3DB-5F8C-71A8139E1A1B}"/>
          </ac:spMkLst>
        </pc:spChg>
        <pc:cxnChg chg="del mod">
          <ac:chgData name="Tạ Quang,Khôi" userId="73cddc51-ecfb-42bf-bc20-655be86e5250" providerId="ADAL" clId="{C6686118-2D65-4073-9D2A-3E346674095B}" dt="2022-08-09T06:38:40.236" v="1909" actId="478"/>
          <ac:cxnSpMkLst>
            <pc:docMk/>
            <pc:sldMk cId="542282581" sldId="267"/>
            <ac:cxnSpMk id="8" creationId="{62E3052C-F94A-394F-916A-4E18097E378B}"/>
          </ac:cxnSpMkLst>
        </pc:cxnChg>
        <pc:cxnChg chg="del mod">
          <ac:chgData name="Tạ Quang,Khôi" userId="73cddc51-ecfb-42bf-bc20-655be86e5250" providerId="ADAL" clId="{C6686118-2D65-4073-9D2A-3E346674095B}" dt="2022-08-09T06:38:40.236" v="1909" actId="478"/>
          <ac:cxnSpMkLst>
            <pc:docMk/>
            <pc:sldMk cId="542282581" sldId="267"/>
            <ac:cxnSpMk id="10" creationId="{BA12361B-B9BD-B2B7-46A7-559278E6BAAD}"/>
          </ac:cxnSpMkLst>
        </pc:cxnChg>
        <pc:cxnChg chg="add mod">
          <ac:chgData name="Tạ Quang,Khôi" userId="73cddc51-ecfb-42bf-bc20-655be86e5250" providerId="ADAL" clId="{C6686118-2D65-4073-9D2A-3E346674095B}" dt="2022-08-09T10:20:32.839" v="2664" actId="20577"/>
          <ac:cxnSpMkLst>
            <pc:docMk/>
            <pc:sldMk cId="542282581" sldId="267"/>
            <ac:cxnSpMk id="17" creationId="{C5E851A2-F039-C983-928D-1406581D5241}"/>
          </ac:cxnSpMkLst>
        </pc:cxnChg>
        <pc:cxnChg chg="add mod">
          <ac:chgData name="Tạ Quang,Khôi" userId="73cddc51-ecfb-42bf-bc20-655be86e5250" providerId="ADAL" clId="{C6686118-2D65-4073-9D2A-3E346674095B}" dt="2022-08-09T10:21:43.616" v="2728" actId="14100"/>
          <ac:cxnSpMkLst>
            <pc:docMk/>
            <pc:sldMk cId="542282581" sldId="267"/>
            <ac:cxnSpMk id="18" creationId="{80966B1F-69C2-EBA8-C980-773087AFDB6E}"/>
          </ac:cxnSpMkLst>
        </pc:cxnChg>
        <pc:cxnChg chg="add mod">
          <ac:chgData name="Tạ Quang,Khôi" userId="73cddc51-ecfb-42bf-bc20-655be86e5250" providerId="ADAL" clId="{C6686118-2D65-4073-9D2A-3E346674095B}" dt="2022-08-09T10:21:37.666" v="2726" actId="14100"/>
          <ac:cxnSpMkLst>
            <pc:docMk/>
            <pc:sldMk cId="542282581" sldId="267"/>
            <ac:cxnSpMk id="20" creationId="{EC508873-B598-4EEC-E02F-EF2BC3FF9C16}"/>
          </ac:cxnSpMkLst>
        </pc:cxnChg>
      </pc:sldChg>
      <pc:sldChg chg="modSp add del modAnim">
        <pc:chgData name="Tạ Quang,Khôi" userId="73cddc51-ecfb-42bf-bc20-655be86e5250" providerId="ADAL" clId="{C6686118-2D65-4073-9D2A-3E346674095B}" dt="2022-08-09T08:24:59.294" v="1943" actId="47"/>
        <pc:sldMkLst>
          <pc:docMk/>
          <pc:sldMk cId="1690692748" sldId="268"/>
        </pc:sldMkLst>
        <pc:spChg chg="mod">
          <ac:chgData name="Tạ Quang,Khôi" userId="73cddc51-ecfb-42bf-bc20-655be86e5250" providerId="ADAL" clId="{C6686118-2D65-4073-9D2A-3E346674095B}" dt="2022-08-09T08:24:38.741" v="1923" actId="20577"/>
          <ac:spMkLst>
            <pc:docMk/>
            <pc:sldMk cId="1690692748" sldId="268"/>
            <ac:spMk id="2" creationId="{873F98FF-CF2A-6094-856B-64D729616183}"/>
          </ac:spMkLst>
        </pc:spChg>
        <pc:spChg chg="mod">
          <ac:chgData name="Tạ Quang,Khôi" userId="73cddc51-ecfb-42bf-bc20-655be86e5250" providerId="ADAL" clId="{C6686118-2D65-4073-9D2A-3E346674095B}" dt="2022-08-09T08:24:53.222" v="1942" actId="20577"/>
          <ac:spMkLst>
            <pc:docMk/>
            <pc:sldMk cId="1690692748" sldId="268"/>
            <ac:spMk id="5" creationId="{BF8CDDBE-5FE3-0DDB-0F28-359DB12C7E50}"/>
          </ac:spMkLst>
        </pc:spChg>
      </pc:sldChg>
      <pc:sldChg chg="modSp add ord modAnim">
        <pc:chgData name="Tạ Quang,Khôi" userId="73cddc51-ecfb-42bf-bc20-655be86e5250" providerId="ADAL" clId="{C6686118-2D65-4073-9D2A-3E346674095B}" dt="2022-08-09T08:50:19.975" v="2039" actId="20577"/>
        <pc:sldMkLst>
          <pc:docMk/>
          <pc:sldMk cId="3538358290" sldId="268"/>
        </pc:sldMkLst>
        <pc:spChg chg="mod">
          <ac:chgData name="Tạ Quang,Khôi" userId="73cddc51-ecfb-42bf-bc20-655be86e5250" providerId="ADAL" clId="{C6686118-2D65-4073-9D2A-3E346674095B}" dt="2022-08-09T08:50:01.222" v="1953" actId="20577"/>
          <ac:spMkLst>
            <pc:docMk/>
            <pc:sldMk cId="3538358290" sldId="268"/>
            <ac:spMk id="2" creationId="{873F98FF-CF2A-6094-856B-64D729616183}"/>
          </ac:spMkLst>
        </pc:spChg>
        <pc:spChg chg="mod">
          <ac:chgData name="Tạ Quang,Khôi" userId="73cddc51-ecfb-42bf-bc20-655be86e5250" providerId="ADAL" clId="{C6686118-2D65-4073-9D2A-3E346674095B}" dt="2022-08-09T08:50:12.896" v="1994" actId="20577"/>
          <ac:spMkLst>
            <pc:docMk/>
            <pc:sldMk cId="3538358290" sldId="268"/>
            <ac:spMk id="12" creationId="{FDCCCB40-32E9-81BF-4421-B8294E7B871B}"/>
          </ac:spMkLst>
        </pc:spChg>
        <pc:spChg chg="mod">
          <ac:chgData name="Tạ Quang,Khôi" userId="73cddc51-ecfb-42bf-bc20-655be86e5250" providerId="ADAL" clId="{C6686118-2D65-4073-9D2A-3E346674095B}" dt="2022-08-09T08:50:15.779" v="2016" actId="20577"/>
          <ac:spMkLst>
            <pc:docMk/>
            <pc:sldMk cId="3538358290" sldId="268"/>
            <ac:spMk id="15" creationId="{A1CE2DC6-7B9C-D9D6-62CF-03A51C64C26B}"/>
          </ac:spMkLst>
        </pc:spChg>
        <pc:spChg chg="mod">
          <ac:chgData name="Tạ Quang,Khôi" userId="73cddc51-ecfb-42bf-bc20-655be86e5250" providerId="ADAL" clId="{C6686118-2D65-4073-9D2A-3E346674095B}" dt="2022-08-09T08:50:19.975" v="2039" actId="20577"/>
          <ac:spMkLst>
            <pc:docMk/>
            <pc:sldMk cId="3538358290" sldId="268"/>
            <ac:spMk id="16" creationId="{F1B4CF3B-97AF-9024-665A-4DD65B7DDFA1}"/>
          </ac:spMkLst>
        </pc:spChg>
        <pc:cxnChg chg="mod">
          <ac:chgData name="Tạ Quang,Khôi" userId="73cddc51-ecfb-42bf-bc20-655be86e5250" providerId="ADAL" clId="{C6686118-2D65-4073-9D2A-3E346674095B}" dt="2022-08-09T08:50:15.779" v="2016" actId="20577"/>
          <ac:cxnSpMkLst>
            <pc:docMk/>
            <pc:sldMk cId="3538358290" sldId="268"/>
            <ac:cxnSpMk id="17" creationId="{C89A32FC-65B6-688E-74D6-A951BC99D977}"/>
          </ac:cxnSpMkLst>
        </pc:cxnChg>
        <pc:cxnChg chg="mod">
          <ac:chgData name="Tạ Quang,Khôi" userId="73cddc51-ecfb-42bf-bc20-655be86e5250" providerId="ADAL" clId="{C6686118-2D65-4073-9D2A-3E346674095B}" dt="2022-08-09T08:50:19.975" v="2039" actId="20577"/>
          <ac:cxnSpMkLst>
            <pc:docMk/>
            <pc:sldMk cId="3538358290" sldId="268"/>
            <ac:cxnSpMk id="18" creationId="{C8326E3B-1EF7-4C66-2B98-76D40BE3BA00}"/>
          </ac:cxnSpMkLst>
        </pc:cxnChg>
      </pc:sldChg>
      <pc:sldChg chg="modSp add del modAnim">
        <pc:chgData name="Tạ Quang,Khôi" userId="73cddc51-ecfb-42bf-bc20-655be86e5250" providerId="ADAL" clId="{C6686118-2D65-4073-9D2A-3E346674095B}" dt="2022-08-09T10:18:46.817" v="2613" actId="47"/>
        <pc:sldMkLst>
          <pc:docMk/>
          <pc:sldMk cId="4160873507" sldId="269"/>
        </pc:sldMkLst>
        <pc:spChg chg="mod">
          <ac:chgData name="Tạ Quang,Khôi" userId="73cddc51-ecfb-42bf-bc20-655be86e5250" providerId="ADAL" clId="{C6686118-2D65-4073-9D2A-3E346674095B}" dt="2022-08-09T09:14:57.923" v="2115" actId="20577"/>
          <ac:spMkLst>
            <pc:docMk/>
            <pc:sldMk cId="4160873507" sldId="269"/>
            <ac:spMk id="2" creationId="{873F98FF-CF2A-6094-856B-64D729616183}"/>
          </ac:spMkLst>
        </pc:spChg>
      </pc:sldChg>
      <pc:sldChg chg="addSp delSp modSp add mod delAnim modAnim">
        <pc:chgData name="Tạ Quang,Khôi" userId="73cddc51-ecfb-42bf-bc20-655be86e5250" providerId="ADAL" clId="{C6686118-2D65-4073-9D2A-3E346674095B}" dt="2022-08-09T09:37:22.406" v="2422"/>
        <pc:sldMkLst>
          <pc:docMk/>
          <pc:sldMk cId="964975083" sldId="270"/>
        </pc:sldMkLst>
        <pc:spChg chg="mod">
          <ac:chgData name="Tạ Quang,Khôi" userId="73cddc51-ecfb-42bf-bc20-655be86e5250" providerId="ADAL" clId="{C6686118-2D65-4073-9D2A-3E346674095B}" dt="2022-08-09T09:07:31.379" v="2076" actId="20577"/>
          <ac:spMkLst>
            <pc:docMk/>
            <pc:sldMk cId="964975083" sldId="270"/>
            <ac:spMk id="2" creationId="{873F98FF-CF2A-6094-856B-64D729616183}"/>
          </ac:spMkLst>
        </pc:spChg>
        <pc:spChg chg="del">
          <ac:chgData name="Tạ Quang,Khôi" userId="73cddc51-ecfb-42bf-bc20-655be86e5250" providerId="ADAL" clId="{C6686118-2D65-4073-9D2A-3E346674095B}" dt="2022-08-09T09:07:53.166" v="2077" actId="478"/>
          <ac:spMkLst>
            <pc:docMk/>
            <pc:sldMk cId="964975083" sldId="270"/>
            <ac:spMk id="12" creationId="{FDCCCB40-32E9-81BF-4421-B8294E7B871B}"/>
          </ac:spMkLst>
        </pc:spChg>
        <pc:spChg chg="del">
          <ac:chgData name="Tạ Quang,Khôi" userId="73cddc51-ecfb-42bf-bc20-655be86e5250" providerId="ADAL" clId="{C6686118-2D65-4073-9D2A-3E346674095B}" dt="2022-08-09T09:07:53.166" v="2077" actId="478"/>
          <ac:spMkLst>
            <pc:docMk/>
            <pc:sldMk cId="964975083" sldId="270"/>
            <ac:spMk id="15" creationId="{A1CE2DC6-7B9C-D9D6-62CF-03A51C64C26B}"/>
          </ac:spMkLst>
        </pc:spChg>
        <pc:spChg chg="del">
          <ac:chgData name="Tạ Quang,Khôi" userId="73cddc51-ecfb-42bf-bc20-655be86e5250" providerId="ADAL" clId="{C6686118-2D65-4073-9D2A-3E346674095B}" dt="2022-08-09T09:07:53.166" v="2077" actId="478"/>
          <ac:spMkLst>
            <pc:docMk/>
            <pc:sldMk cId="964975083" sldId="270"/>
            <ac:spMk id="16" creationId="{F1B4CF3B-97AF-9024-665A-4DD65B7DDFA1}"/>
          </ac:spMkLst>
        </pc:spChg>
        <pc:picChg chg="add mod modVis">
          <ac:chgData name="Tạ Quang,Khôi" userId="73cddc51-ecfb-42bf-bc20-655be86e5250" providerId="ADAL" clId="{C6686118-2D65-4073-9D2A-3E346674095B}" dt="2022-08-09T09:35:20.766" v="2387" actId="14429"/>
          <ac:picMkLst>
            <pc:docMk/>
            <pc:sldMk cId="964975083" sldId="270"/>
            <ac:picMk id="4" creationId="{73D1AE3D-F95A-1167-DBD8-D88674E4A57F}"/>
          </ac:picMkLst>
        </pc:picChg>
        <pc:picChg chg="add mod modVis">
          <ac:chgData name="Tạ Quang,Khôi" userId="73cddc51-ecfb-42bf-bc20-655be86e5250" providerId="ADAL" clId="{C6686118-2D65-4073-9D2A-3E346674095B}" dt="2022-08-09T09:35:24.592" v="2388" actId="14429"/>
          <ac:picMkLst>
            <pc:docMk/>
            <pc:sldMk cId="964975083" sldId="270"/>
            <ac:picMk id="6" creationId="{C2AA4036-DC9F-4FAF-1C75-CCB33CBD45C0}"/>
          </ac:picMkLst>
        </pc:picChg>
        <pc:picChg chg="add mod modVis">
          <ac:chgData name="Tạ Quang,Khôi" userId="73cddc51-ecfb-42bf-bc20-655be86e5250" providerId="ADAL" clId="{C6686118-2D65-4073-9D2A-3E346674095B}" dt="2022-08-09T09:35:25.272" v="2389" actId="14429"/>
          <ac:picMkLst>
            <pc:docMk/>
            <pc:sldMk cId="964975083" sldId="270"/>
            <ac:picMk id="8" creationId="{3AED41E5-3E23-9272-13B5-ABF2511B9EAC}"/>
          </ac:picMkLst>
        </pc:picChg>
        <pc:picChg chg="add mod modVis">
          <ac:chgData name="Tạ Quang,Khôi" userId="73cddc51-ecfb-42bf-bc20-655be86e5250" providerId="ADAL" clId="{C6686118-2D65-4073-9D2A-3E346674095B}" dt="2022-08-09T09:35:25.732" v="2390" actId="14429"/>
          <ac:picMkLst>
            <pc:docMk/>
            <pc:sldMk cId="964975083" sldId="270"/>
            <ac:picMk id="10" creationId="{0CD8BB86-74BB-C00E-7AFD-60616EDA63D0}"/>
          </ac:picMkLst>
        </pc:picChg>
        <pc:picChg chg="add mod modVis">
          <ac:chgData name="Tạ Quang,Khôi" userId="73cddc51-ecfb-42bf-bc20-655be86e5250" providerId="ADAL" clId="{C6686118-2D65-4073-9D2A-3E346674095B}" dt="2022-08-09T09:35:26.140" v="2391" actId="14429"/>
          <ac:picMkLst>
            <pc:docMk/>
            <pc:sldMk cId="964975083" sldId="270"/>
            <ac:picMk id="19" creationId="{FBF82769-390E-A426-7499-8007953FBD25}"/>
          </ac:picMkLst>
        </pc:picChg>
        <pc:picChg chg="add mod modVis">
          <ac:chgData name="Tạ Quang,Khôi" userId="73cddc51-ecfb-42bf-bc20-655be86e5250" providerId="ADAL" clId="{C6686118-2D65-4073-9D2A-3E346674095B}" dt="2022-08-09T09:35:26.486" v="2392" actId="14429"/>
          <ac:picMkLst>
            <pc:docMk/>
            <pc:sldMk cId="964975083" sldId="270"/>
            <ac:picMk id="21" creationId="{1DA6CE12-AE90-A9FD-CB7B-A505C3780837}"/>
          </ac:picMkLst>
        </pc:picChg>
        <pc:picChg chg="add mod modVis">
          <ac:chgData name="Tạ Quang,Khôi" userId="73cddc51-ecfb-42bf-bc20-655be86e5250" providerId="ADAL" clId="{C6686118-2D65-4073-9D2A-3E346674095B}" dt="2022-08-09T09:35:26.838" v="2393" actId="14429"/>
          <ac:picMkLst>
            <pc:docMk/>
            <pc:sldMk cId="964975083" sldId="270"/>
            <ac:picMk id="23" creationId="{F5154685-9C25-7253-C560-E0658E7BE77A}"/>
          </ac:picMkLst>
        </pc:picChg>
        <pc:picChg chg="add mod modVis">
          <ac:chgData name="Tạ Quang,Khôi" userId="73cddc51-ecfb-42bf-bc20-655be86e5250" providerId="ADAL" clId="{C6686118-2D65-4073-9D2A-3E346674095B}" dt="2022-08-09T09:35:27.212" v="2394" actId="14429"/>
          <ac:picMkLst>
            <pc:docMk/>
            <pc:sldMk cId="964975083" sldId="270"/>
            <ac:picMk id="25" creationId="{9ADE0EF5-C349-3C95-D23B-8F12D65CC71A}"/>
          </ac:picMkLst>
        </pc:picChg>
        <pc:picChg chg="add mod modVis">
          <ac:chgData name="Tạ Quang,Khôi" userId="73cddc51-ecfb-42bf-bc20-655be86e5250" providerId="ADAL" clId="{C6686118-2D65-4073-9D2A-3E346674095B}" dt="2022-08-09T09:35:27.522" v="2395" actId="14429"/>
          <ac:picMkLst>
            <pc:docMk/>
            <pc:sldMk cId="964975083" sldId="270"/>
            <ac:picMk id="27" creationId="{1ED2FB2F-E01C-6293-521E-2BF66DDFBDAC}"/>
          </ac:picMkLst>
        </pc:picChg>
        <pc:picChg chg="add mod modVis">
          <ac:chgData name="Tạ Quang,Khôi" userId="73cddc51-ecfb-42bf-bc20-655be86e5250" providerId="ADAL" clId="{C6686118-2D65-4073-9D2A-3E346674095B}" dt="2022-08-09T09:35:27.884" v="2396" actId="14429"/>
          <ac:picMkLst>
            <pc:docMk/>
            <pc:sldMk cId="964975083" sldId="270"/>
            <ac:picMk id="29" creationId="{08BEA5B3-F7E8-AD60-1DD3-5FB226E45FB9}"/>
          </ac:picMkLst>
        </pc:picChg>
        <pc:picChg chg="add mod modVis">
          <ac:chgData name="Tạ Quang,Khôi" userId="73cddc51-ecfb-42bf-bc20-655be86e5250" providerId="ADAL" clId="{C6686118-2D65-4073-9D2A-3E346674095B}" dt="2022-08-09T09:35:28.163" v="2397" actId="14429"/>
          <ac:picMkLst>
            <pc:docMk/>
            <pc:sldMk cId="964975083" sldId="270"/>
            <ac:picMk id="31" creationId="{D93EE006-3961-62AA-F121-97204E33698F}"/>
          </ac:picMkLst>
        </pc:picChg>
        <pc:picChg chg="add mod modVis">
          <ac:chgData name="Tạ Quang,Khôi" userId="73cddc51-ecfb-42bf-bc20-655be86e5250" providerId="ADAL" clId="{C6686118-2D65-4073-9D2A-3E346674095B}" dt="2022-08-09T09:35:28.469" v="2398" actId="14429"/>
          <ac:picMkLst>
            <pc:docMk/>
            <pc:sldMk cId="964975083" sldId="270"/>
            <ac:picMk id="33" creationId="{DA778FD9-8B18-A99A-8C8A-AAD6CC4EA6B6}"/>
          </ac:picMkLst>
        </pc:picChg>
        <pc:cxnChg chg="del mod">
          <ac:chgData name="Tạ Quang,Khôi" userId="73cddc51-ecfb-42bf-bc20-655be86e5250" providerId="ADAL" clId="{C6686118-2D65-4073-9D2A-3E346674095B}" dt="2022-08-09T09:07:53.166" v="2077" actId="478"/>
          <ac:cxnSpMkLst>
            <pc:docMk/>
            <pc:sldMk cId="964975083" sldId="270"/>
            <ac:cxnSpMk id="17" creationId="{C89A32FC-65B6-688E-74D6-A951BC99D977}"/>
          </ac:cxnSpMkLst>
        </pc:cxnChg>
        <pc:cxnChg chg="del mod">
          <ac:chgData name="Tạ Quang,Khôi" userId="73cddc51-ecfb-42bf-bc20-655be86e5250" providerId="ADAL" clId="{C6686118-2D65-4073-9D2A-3E346674095B}" dt="2022-08-09T09:07:53.166" v="2077" actId="478"/>
          <ac:cxnSpMkLst>
            <pc:docMk/>
            <pc:sldMk cId="964975083" sldId="270"/>
            <ac:cxnSpMk id="18" creationId="{C8326E3B-1EF7-4C66-2B98-76D40BE3BA00}"/>
          </ac:cxnSpMkLst>
        </pc:cxnChg>
      </pc:sldChg>
      <pc:sldChg chg="addSp delSp modSp add mod delAnim modAnim">
        <pc:chgData name="Tạ Quang,Khôi" userId="73cddc51-ecfb-42bf-bc20-655be86e5250" providerId="ADAL" clId="{C6686118-2D65-4073-9D2A-3E346674095B}" dt="2022-08-09T10:23:58.286" v="2746"/>
        <pc:sldMkLst>
          <pc:docMk/>
          <pc:sldMk cId="1319804563" sldId="271"/>
        </pc:sldMkLst>
        <pc:spChg chg="mod">
          <ac:chgData name="Tạ Quang,Khôi" userId="73cddc51-ecfb-42bf-bc20-655be86e5250" providerId="ADAL" clId="{C6686118-2D65-4073-9D2A-3E346674095B}" dt="2022-08-09T09:15:10.265" v="2119" actId="20577"/>
          <ac:spMkLst>
            <pc:docMk/>
            <pc:sldMk cId="1319804563" sldId="271"/>
            <ac:spMk id="2" creationId="{873F98FF-CF2A-6094-856B-64D729616183}"/>
          </ac:spMkLst>
        </pc:spChg>
        <pc:spChg chg="add del mod">
          <ac:chgData name="Tạ Quang,Khôi" userId="73cddc51-ecfb-42bf-bc20-655be86e5250" providerId="ADAL" clId="{C6686118-2D65-4073-9D2A-3E346674095B}" dt="2022-08-09T10:22:19.996" v="2731"/>
          <ac:spMkLst>
            <pc:docMk/>
            <pc:sldMk cId="1319804563" sldId="271"/>
            <ac:spMk id="5" creationId="{B1ADAB25-06C6-48CA-126E-682AD347D96D}"/>
          </ac:spMkLst>
        </pc:spChg>
        <pc:spChg chg="add del mod">
          <ac:chgData name="Tạ Quang,Khôi" userId="73cddc51-ecfb-42bf-bc20-655be86e5250" providerId="ADAL" clId="{C6686118-2D65-4073-9D2A-3E346674095B}" dt="2022-08-09T10:22:19.996" v="2731"/>
          <ac:spMkLst>
            <pc:docMk/>
            <pc:sldMk cId="1319804563" sldId="271"/>
            <ac:spMk id="6" creationId="{DF14E55E-7FF3-9EB7-2917-64B9DE9885D5}"/>
          </ac:spMkLst>
        </pc:spChg>
        <pc:spChg chg="add del mod">
          <ac:chgData name="Tạ Quang,Khôi" userId="73cddc51-ecfb-42bf-bc20-655be86e5250" providerId="ADAL" clId="{C6686118-2D65-4073-9D2A-3E346674095B}" dt="2022-08-09T10:22:19.996" v="2731"/>
          <ac:spMkLst>
            <pc:docMk/>
            <pc:sldMk cId="1319804563" sldId="271"/>
            <ac:spMk id="7" creationId="{1BB42590-F089-9CF9-2F4C-539027CC543D}"/>
          </ac:spMkLst>
        </pc:spChg>
        <pc:spChg chg="add del mod">
          <ac:chgData name="Tạ Quang,Khôi" userId="73cddc51-ecfb-42bf-bc20-655be86e5250" providerId="ADAL" clId="{C6686118-2D65-4073-9D2A-3E346674095B}" dt="2022-08-09T10:22:19.996" v="2731"/>
          <ac:spMkLst>
            <pc:docMk/>
            <pc:sldMk cId="1319804563" sldId="271"/>
            <ac:spMk id="10" creationId="{62F9B9AF-C5CE-7027-CF4E-B21CF7D0FD5C}"/>
          </ac:spMkLst>
        </pc:spChg>
        <pc:spChg chg="add del mod">
          <ac:chgData name="Tạ Quang,Khôi" userId="73cddc51-ecfb-42bf-bc20-655be86e5250" providerId="ADAL" clId="{C6686118-2D65-4073-9D2A-3E346674095B}" dt="2022-08-09T10:23:11.886" v="2737" actId="478"/>
          <ac:spMkLst>
            <pc:docMk/>
            <pc:sldMk cId="1319804563" sldId="271"/>
            <ac:spMk id="13" creationId="{150D0E15-57A4-951D-F74C-6A222AA454E8}"/>
          </ac:spMkLst>
        </pc:spChg>
        <pc:spChg chg="add del mod">
          <ac:chgData name="Tạ Quang,Khôi" userId="73cddc51-ecfb-42bf-bc20-655be86e5250" providerId="ADAL" clId="{C6686118-2D65-4073-9D2A-3E346674095B}" dt="2022-08-09T10:23:11.886" v="2737" actId="478"/>
          <ac:spMkLst>
            <pc:docMk/>
            <pc:sldMk cId="1319804563" sldId="271"/>
            <ac:spMk id="15" creationId="{312DEAC2-2D0D-B280-A795-3088AD30E6C9}"/>
          </ac:spMkLst>
        </pc:spChg>
        <pc:spChg chg="add del mod">
          <ac:chgData name="Tạ Quang,Khôi" userId="73cddc51-ecfb-42bf-bc20-655be86e5250" providerId="ADAL" clId="{C6686118-2D65-4073-9D2A-3E346674095B}" dt="2022-08-09T10:23:11.886" v="2737" actId="478"/>
          <ac:spMkLst>
            <pc:docMk/>
            <pc:sldMk cId="1319804563" sldId="271"/>
            <ac:spMk id="16" creationId="{4C261ADE-79A7-C008-BCA2-B9FBBEDC3DB4}"/>
          </ac:spMkLst>
        </pc:spChg>
        <pc:spChg chg="add del mod">
          <ac:chgData name="Tạ Quang,Khôi" userId="73cddc51-ecfb-42bf-bc20-655be86e5250" providerId="ADAL" clId="{C6686118-2D65-4073-9D2A-3E346674095B}" dt="2022-08-09T10:23:11.886" v="2737" actId="478"/>
          <ac:spMkLst>
            <pc:docMk/>
            <pc:sldMk cId="1319804563" sldId="271"/>
            <ac:spMk id="19" creationId="{DB2302EC-762C-E5CE-708A-2FA11D527A1B}"/>
          </ac:spMkLst>
        </pc:spChg>
        <pc:spChg chg="add mod">
          <ac:chgData name="Tạ Quang,Khôi" userId="73cddc51-ecfb-42bf-bc20-655be86e5250" providerId="ADAL" clId="{C6686118-2D65-4073-9D2A-3E346674095B}" dt="2022-08-09T10:23:58.286" v="2746"/>
          <ac:spMkLst>
            <pc:docMk/>
            <pc:sldMk cId="1319804563" sldId="271"/>
            <ac:spMk id="21" creationId="{B57DA3A5-18FF-B20D-EEEE-14879D18AC9D}"/>
          </ac:spMkLst>
        </pc:spChg>
        <pc:cxnChg chg="add del mod">
          <ac:chgData name="Tạ Quang,Khôi" userId="73cddc51-ecfb-42bf-bc20-655be86e5250" providerId="ADAL" clId="{C6686118-2D65-4073-9D2A-3E346674095B}" dt="2022-08-09T10:22:19.996" v="2731"/>
          <ac:cxnSpMkLst>
            <pc:docMk/>
            <pc:sldMk cId="1319804563" sldId="271"/>
            <ac:cxnSpMk id="8" creationId="{A8BF7339-D747-E6A7-795F-69116D9E717B}"/>
          </ac:cxnSpMkLst>
        </pc:cxnChg>
        <pc:cxnChg chg="add del mod">
          <ac:chgData name="Tạ Quang,Khôi" userId="73cddc51-ecfb-42bf-bc20-655be86e5250" providerId="ADAL" clId="{C6686118-2D65-4073-9D2A-3E346674095B}" dt="2022-08-09T10:22:19.996" v="2731"/>
          <ac:cxnSpMkLst>
            <pc:docMk/>
            <pc:sldMk cId="1319804563" sldId="271"/>
            <ac:cxnSpMk id="9" creationId="{22549D34-8A55-395C-9E4B-4421D23CE12D}"/>
          </ac:cxnSpMkLst>
        </pc:cxnChg>
        <pc:cxnChg chg="add del mod">
          <ac:chgData name="Tạ Quang,Khôi" userId="73cddc51-ecfb-42bf-bc20-655be86e5250" providerId="ADAL" clId="{C6686118-2D65-4073-9D2A-3E346674095B}" dt="2022-08-09T10:22:19.996" v="2731"/>
          <ac:cxnSpMkLst>
            <pc:docMk/>
            <pc:sldMk cId="1319804563" sldId="271"/>
            <ac:cxnSpMk id="12" creationId="{E8BD6A9B-F6E6-157D-5F29-6CBD5F0B6879}"/>
          </ac:cxnSpMkLst>
        </pc:cxnChg>
        <pc:cxnChg chg="add del mod">
          <ac:chgData name="Tạ Quang,Khôi" userId="73cddc51-ecfb-42bf-bc20-655be86e5250" providerId="ADAL" clId="{C6686118-2D65-4073-9D2A-3E346674095B}" dt="2022-08-09T10:23:11.886" v="2737" actId="478"/>
          <ac:cxnSpMkLst>
            <pc:docMk/>
            <pc:sldMk cId="1319804563" sldId="271"/>
            <ac:cxnSpMk id="17" creationId="{2CABC400-6832-1CA9-02D3-267A6CD6428D}"/>
          </ac:cxnSpMkLst>
        </pc:cxnChg>
        <pc:cxnChg chg="add del mod">
          <ac:chgData name="Tạ Quang,Khôi" userId="73cddc51-ecfb-42bf-bc20-655be86e5250" providerId="ADAL" clId="{C6686118-2D65-4073-9D2A-3E346674095B}" dt="2022-08-09T10:23:11.886" v="2737" actId="478"/>
          <ac:cxnSpMkLst>
            <pc:docMk/>
            <pc:sldMk cId="1319804563" sldId="271"/>
            <ac:cxnSpMk id="18" creationId="{31F1498E-B236-A5CA-EFEA-BF49196F8498}"/>
          </ac:cxnSpMkLst>
        </pc:cxnChg>
        <pc:cxnChg chg="add del mod">
          <ac:chgData name="Tạ Quang,Khôi" userId="73cddc51-ecfb-42bf-bc20-655be86e5250" providerId="ADAL" clId="{C6686118-2D65-4073-9D2A-3E346674095B}" dt="2022-08-09T10:23:11.886" v="2737" actId="478"/>
          <ac:cxnSpMkLst>
            <pc:docMk/>
            <pc:sldMk cId="1319804563" sldId="271"/>
            <ac:cxnSpMk id="20" creationId="{85FDB44D-2419-D8FA-86ED-A1D2A2B667E1}"/>
          </ac:cxnSpMkLst>
        </pc:cxnChg>
      </pc:sldChg>
      <pc:sldChg chg="addSp delSp modSp add mod delAnim modAnim">
        <pc:chgData name="Tạ Quang,Khôi" userId="73cddc51-ecfb-42bf-bc20-655be86e5250" providerId="ADAL" clId="{C6686118-2D65-4073-9D2A-3E346674095B}" dt="2022-08-09T09:53:18.599" v="2585"/>
        <pc:sldMkLst>
          <pc:docMk/>
          <pc:sldMk cId="364866337" sldId="272"/>
        </pc:sldMkLst>
        <pc:spChg chg="mod">
          <ac:chgData name="Tạ Quang,Khôi" userId="73cddc51-ecfb-42bf-bc20-655be86e5250" providerId="ADAL" clId="{C6686118-2D65-4073-9D2A-3E346674095B}" dt="2022-08-09T09:39:26.133" v="2486" actId="207"/>
          <ac:spMkLst>
            <pc:docMk/>
            <pc:sldMk cId="364866337" sldId="272"/>
            <ac:spMk id="2" creationId="{873F98FF-CF2A-6094-856B-64D729616183}"/>
          </ac:spMkLst>
        </pc:spChg>
        <pc:spChg chg="del">
          <ac:chgData name="Tạ Quang,Khôi" userId="73cddc51-ecfb-42bf-bc20-655be86e5250" providerId="ADAL" clId="{C6686118-2D65-4073-9D2A-3E346674095B}" dt="2022-08-09T09:39:00.985" v="2460" actId="478"/>
          <ac:spMkLst>
            <pc:docMk/>
            <pc:sldMk cId="364866337" sldId="272"/>
            <ac:spMk id="12" creationId="{FDCCCB40-32E9-81BF-4421-B8294E7B871B}"/>
          </ac:spMkLst>
        </pc:spChg>
        <pc:spChg chg="del">
          <ac:chgData name="Tạ Quang,Khôi" userId="73cddc51-ecfb-42bf-bc20-655be86e5250" providerId="ADAL" clId="{C6686118-2D65-4073-9D2A-3E346674095B}" dt="2022-08-09T09:39:00.985" v="2460" actId="478"/>
          <ac:spMkLst>
            <pc:docMk/>
            <pc:sldMk cId="364866337" sldId="272"/>
            <ac:spMk id="15" creationId="{A1CE2DC6-7B9C-D9D6-62CF-03A51C64C26B}"/>
          </ac:spMkLst>
        </pc:spChg>
        <pc:spChg chg="del">
          <ac:chgData name="Tạ Quang,Khôi" userId="73cddc51-ecfb-42bf-bc20-655be86e5250" providerId="ADAL" clId="{C6686118-2D65-4073-9D2A-3E346674095B}" dt="2022-08-09T09:39:00.985" v="2460" actId="478"/>
          <ac:spMkLst>
            <pc:docMk/>
            <pc:sldMk cId="364866337" sldId="272"/>
            <ac:spMk id="16" creationId="{F1B4CF3B-97AF-9024-665A-4DD65B7DDFA1}"/>
          </ac:spMkLst>
        </pc:spChg>
        <pc:picChg chg="add del mod">
          <ac:chgData name="Tạ Quang,Khôi" userId="73cddc51-ecfb-42bf-bc20-655be86e5250" providerId="ADAL" clId="{C6686118-2D65-4073-9D2A-3E346674095B}" dt="2022-08-09T09:42:19.870" v="2490" actId="478"/>
          <ac:picMkLst>
            <pc:docMk/>
            <pc:sldMk cId="364866337" sldId="272"/>
            <ac:picMk id="4" creationId="{8AFE9E48-3555-C89D-9B2D-633D0E7531F9}"/>
          </ac:picMkLst>
        </pc:picChg>
        <pc:picChg chg="add mod modVis">
          <ac:chgData name="Tạ Quang,Khôi" userId="73cddc51-ecfb-42bf-bc20-655be86e5250" providerId="ADAL" clId="{C6686118-2D65-4073-9D2A-3E346674095B}" dt="2022-08-09T09:48:52.121" v="2559" actId="14429"/>
          <ac:picMkLst>
            <pc:docMk/>
            <pc:sldMk cId="364866337" sldId="272"/>
            <ac:picMk id="6" creationId="{F252C8C6-4945-5FFD-A0BF-2D6B7F3521F6}"/>
          </ac:picMkLst>
        </pc:picChg>
        <pc:picChg chg="add mod modVis">
          <ac:chgData name="Tạ Quang,Khôi" userId="73cddc51-ecfb-42bf-bc20-655be86e5250" providerId="ADAL" clId="{C6686118-2D65-4073-9D2A-3E346674095B}" dt="2022-08-09T09:49:56.536" v="2563" actId="14429"/>
          <ac:picMkLst>
            <pc:docMk/>
            <pc:sldMk cId="364866337" sldId="272"/>
            <ac:picMk id="8" creationId="{A084CB3D-BC91-D559-0F81-676697169F3A}"/>
          </ac:picMkLst>
        </pc:picChg>
        <pc:picChg chg="add mod modVis">
          <ac:chgData name="Tạ Quang,Khôi" userId="73cddc51-ecfb-42bf-bc20-655be86e5250" providerId="ADAL" clId="{C6686118-2D65-4073-9D2A-3E346674095B}" dt="2022-08-09T09:49:56.011" v="2562" actId="14429"/>
          <ac:picMkLst>
            <pc:docMk/>
            <pc:sldMk cId="364866337" sldId="272"/>
            <ac:picMk id="10" creationId="{F44A42A4-D181-BF53-77C1-29D70D94A3FA}"/>
          </ac:picMkLst>
        </pc:picChg>
        <pc:picChg chg="add mod modVis">
          <ac:chgData name="Tạ Quang,Khôi" userId="73cddc51-ecfb-42bf-bc20-655be86e5250" providerId="ADAL" clId="{C6686118-2D65-4073-9D2A-3E346674095B}" dt="2022-08-09T09:50:04.471" v="2564" actId="14429"/>
          <ac:picMkLst>
            <pc:docMk/>
            <pc:sldMk cId="364866337" sldId="272"/>
            <ac:picMk id="19" creationId="{927558C2-7A42-FFCE-C2B4-C73A912A4EC6}"/>
          </ac:picMkLst>
        </pc:picChg>
        <pc:picChg chg="add mod modVis">
          <ac:chgData name="Tạ Quang,Khôi" userId="73cddc51-ecfb-42bf-bc20-655be86e5250" providerId="ADAL" clId="{C6686118-2D65-4073-9D2A-3E346674095B}" dt="2022-08-09T09:50:04.845" v="2565" actId="14429"/>
          <ac:picMkLst>
            <pc:docMk/>
            <pc:sldMk cId="364866337" sldId="272"/>
            <ac:picMk id="21" creationId="{9C2CC2F1-88D0-88F0-6184-72CA7088A0E8}"/>
          </ac:picMkLst>
        </pc:picChg>
        <pc:picChg chg="add mod modVis">
          <ac:chgData name="Tạ Quang,Khôi" userId="73cddc51-ecfb-42bf-bc20-655be86e5250" providerId="ADAL" clId="{C6686118-2D65-4073-9D2A-3E346674095B}" dt="2022-08-09T09:50:05.238" v="2566" actId="14429"/>
          <ac:picMkLst>
            <pc:docMk/>
            <pc:sldMk cId="364866337" sldId="272"/>
            <ac:picMk id="23" creationId="{168626AB-B3D8-35A6-FA9B-022D84D71EF2}"/>
          </ac:picMkLst>
        </pc:picChg>
        <pc:picChg chg="add mod modVis">
          <ac:chgData name="Tạ Quang,Khôi" userId="73cddc51-ecfb-42bf-bc20-655be86e5250" providerId="ADAL" clId="{C6686118-2D65-4073-9D2A-3E346674095B}" dt="2022-08-09T09:50:05.646" v="2567" actId="14429"/>
          <ac:picMkLst>
            <pc:docMk/>
            <pc:sldMk cId="364866337" sldId="272"/>
            <ac:picMk id="25" creationId="{888EA676-2A93-A1F8-CD5A-C1B2CA09D754}"/>
          </ac:picMkLst>
        </pc:picChg>
        <pc:picChg chg="add mod modVis">
          <ac:chgData name="Tạ Quang,Khôi" userId="73cddc51-ecfb-42bf-bc20-655be86e5250" providerId="ADAL" clId="{C6686118-2D65-4073-9D2A-3E346674095B}" dt="2022-08-09T09:50:06.076" v="2568" actId="14429"/>
          <ac:picMkLst>
            <pc:docMk/>
            <pc:sldMk cId="364866337" sldId="272"/>
            <ac:picMk id="27" creationId="{DF1069A8-D1D5-E4B9-6ECC-30BE0859074D}"/>
          </ac:picMkLst>
        </pc:picChg>
        <pc:picChg chg="add mod modVis">
          <ac:chgData name="Tạ Quang,Khôi" userId="73cddc51-ecfb-42bf-bc20-655be86e5250" providerId="ADAL" clId="{C6686118-2D65-4073-9D2A-3E346674095B}" dt="2022-08-09T09:50:06.421" v="2569" actId="14429"/>
          <ac:picMkLst>
            <pc:docMk/>
            <pc:sldMk cId="364866337" sldId="272"/>
            <ac:picMk id="29" creationId="{F638159A-9AC1-513F-A009-399D906738D1}"/>
          </ac:picMkLst>
        </pc:picChg>
        <pc:cxnChg chg="del mod">
          <ac:chgData name="Tạ Quang,Khôi" userId="73cddc51-ecfb-42bf-bc20-655be86e5250" providerId="ADAL" clId="{C6686118-2D65-4073-9D2A-3E346674095B}" dt="2022-08-09T09:39:00.985" v="2460" actId="478"/>
          <ac:cxnSpMkLst>
            <pc:docMk/>
            <pc:sldMk cId="364866337" sldId="272"/>
            <ac:cxnSpMk id="17" creationId="{C89A32FC-65B6-688E-74D6-A951BC99D977}"/>
          </ac:cxnSpMkLst>
        </pc:cxnChg>
        <pc:cxnChg chg="del mod">
          <ac:chgData name="Tạ Quang,Khôi" userId="73cddc51-ecfb-42bf-bc20-655be86e5250" providerId="ADAL" clId="{C6686118-2D65-4073-9D2A-3E346674095B}" dt="2022-08-09T09:39:00.985" v="2460" actId="478"/>
          <ac:cxnSpMkLst>
            <pc:docMk/>
            <pc:sldMk cId="364866337" sldId="272"/>
            <ac:cxnSpMk id="18" creationId="{C8326E3B-1EF7-4C66-2B98-76D40BE3BA00}"/>
          </ac:cxnSpMkLst>
        </pc:cxnChg>
      </pc:sldChg>
      <pc:sldChg chg="addSp modSp add mod modAnim">
        <pc:chgData name="Tạ Quang,Khôi" userId="73cddc51-ecfb-42bf-bc20-655be86e5250" providerId="ADAL" clId="{C6686118-2D65-4073-9D2A-3E346674095B}" dt="2022-08-09T10:17:40.564" v="2612"/>
        <pc:sldMkLst>
          <pc:docMk/>
          <pc:sldMk cId="480550190" sldId="273"/>
        </pc:sldMkLst>
        <pc:spChg chg="mod">
          <ac:chgData name="Tạ Quang,Khôi" userId="73cddc51-ecfb-42bf-bc20-655be86e5250" providerId="ADAL" clId="{C6686118-2D65-4073-9D2A-3E346674095B}" dt="2022-08-09T09:39:29.667" v="2487" actId="207"/>
          <ac:spMkLst>
            <pc:docMk/>
            <pc:sldMk cId="480550190" sldId="273"/>
            <ac:spMk id="2" creationId="{873F98FF-CF2A-6094-856B-64D729616183}"/>
          </ac:spMkLst>
        </pc:spChg>
        <pc:picChg chg="add mod modVis">
          <ac:chgData name="Tạ Quang,Khôi" userId="73cddc51-ecfb-42bf-bc20-655be86e5250" providerId="ADAL" clId="{C6686118-2D65-4073-9D2A-3E346674095B}" dt="2022-08-09T10:17:19.990" v="2607" actId="14429"/>
          <ac:picMkLst>
            <pc:docMk/>
            <pc:sldMk cId="480550190" sldId="273"/>
            <ac:picMk id="4" creationId="{5DDC44AD-95B2-33A4-6EBA-6E605D1BA96F}"/>
          </ac:picMkLst>
        </pc:picChg>
        <pc:picChg chg="add mod">
          <ac:chgData name="Tạ Quang,Khôi" userId="73cddc51-ecfb-42bf-bc20-655be86e5250" providerId="ADAL" clId="{C6686118-2D65-4073-9D2A-3E346674095B}" dt="2022-08-09T10:17:15.825" v="2606" actId="962"/>
          <ac:picMkLst>
            <pc:docMk/>
            <pc:sldMk cId="480550190" sldId="273"/>
            <ac:picMk id="6" creationId="{7D8817A4-E044-C7B1-AF54-51EA85099FF8}"/>
          </ac:picMkLst>
        </pc:picChg>
      </pc:sldChg>
      <pc:sldChg chg="addSp delSp modSp add mod delAnim modAnim">
        <pc:chgData name="Tạ Quang,Khôi" userId="73cddc51-ecfb-42bf-bc20-655be86e5250" providerId="ADAL" clId="{C6686118-2D65-4073-9D2A-3E346674095B}" dt="2022-08-09T16:12:33.159" v="2841" actId="14100"/>
        <pc:sldMkLst>
          <pc:docMk/>
          <pc:sldMk cId="3158132816" sldId="274"/>
        </pc:sldMkLst>
        <pc:spChg chg="mod">
          <ac:chgData name="Tạ Quang,Khôi" userId="73cddc51-ecfb-42bf-bc20-655be86e5250" providerId="ADAL" clId="{C6686118-2D65-4073-9D2A-3E346674095B}" dt="2022-08-09T16:08:53.919" v="2816" actId="20577"/>
          <ac:spMkLst>
            <pc:docMk/>
            <pc:sldMk cId="3158132816" sldId="274"/>
            <ac:spMk id="2" creationId="{873F98FF-CF2A-6094-856B-64D729616183}"/>
          </ac:spMkLst>
        </pc:spChg>
        <pc:spChg chg="add mod">
          <ac:chgData name="Tạ Quang,Khôi" userId="73cddc51-ecfb-42bf-bc20-655be86e5250" providerId="ADAL" clId="{C6686118-2D65-4073-9D2A-3E346674095B}" dt="2022-08-09T16:12:33.159" v="2841" actId="14100"/>
          <ac:spMkLst>
            <pc:docMk/>
            <pc:sldMk cId="3158132816" sldId="274"/>
            <ac:spMk id="3" creationId="{791F00ED-8468-59C0-1580-9871C23143FE}"/>
          </ac:spMkLst>
        </pc:spChg>
        <pc:spChg chg="del">
          <ac:chgData name="Tạ Quang,Khôi" userId="73cddc51-ecfb-42bf-bc20-655be86e5250" providerId="ADAL" clId="{C6686118-2D65-4073-9D2A-3E346674095B}" dt="2022-08-09T16:10:50.018" v="2817" actId="478"/>
          <ac:spMkLst>
            <pc:docMk/>
            <pc:sldMk cId="3158132816" sldId="274"/>
            <ac:spMk id="12" creationId="{FDCCCB40-32E9-81BF-4421-B8294E7B871B}"/>
          </ac:spMkLst>
        </pc:spChg>
        <pc:spChg chg="del">
          <ac:chgData name="Tạ Quang,Khôi" userId="73cddc51-ecfb-42bf-bc20-655be86e5250" providerId="ADAL" clId="{C6686118-2D65-4073-9D2A-3E346674095B}" dt="2022-08-09T16:10:50.018" v="2817" actId="478"/>
          <ac:spMkLst>
            <pc:docMk/>
            <pc:sldMk cId="3158132816" sldId="274"/>
            <ac:spMk id="15" creationId="{A1CE2DC6-7B9C-D9D6-62CF-03A51C64C26B}"/>
          </ac:spMkLst>
        </pc:spChg>
        <pc:spChg chg="del">
          <ac:chgData name="Tạ Quang,Khôi" userId="73cddc51-ecfb-42bf-bc20-655be86e5250" providerId="ADAL" clId="{C6686118-2D65-4073-9D2A-3E346674095B}" dt="2022-08-09T16:10:50.018" v="2817" actId="478"/>
          <ac:spMkLst>
            <pc:docMk/>
            <pc:sldMk cId="3158132816" sldId="274"/>
            <ac:spMk id="16" creationId="{F1B4CF3B-97AF-9024-665A-4DD65B7DDFA1}"/>
          </ac:spMkLst>
        </pc:spChg>
        <pc:cxnChg chg="del mod">
          <ac:chgData name="Tạ Quang,Khôi" userId="73cddc51-ecfb-42bf-bc20-655be86e5250" providerId="ADAL" clId="{C6686118-2D65-4073-9D2A-3E346674095B}" dt="2022-08-09T16:10:50.018" v="2817" actId="478"/>
          <ac:cxnSpMkLst>
            <pc:docMk/>
            <pc:sldMk cId="3158132816" sldId="274"/>
            <ac:cxnSpMk id="17" creationId="{C89A32FC-65B6-688E-74D6-A951BC99D977}"/>
          </ac:cxnSpMkLst>
        </pc:cxnChg>
        <pc:cxnChg chg="del mod">
          <ac:chgData name="Tạ Quang,Khôi" userId="73cddc51-ecfb-42bf-bc20-655be86e5250" providerId="ADAL" clId="{C6686118-2D65-4073-9D2A-3E346674095B}" dt="2022-08-09T16:10:50.018" v="2817" actId="478"/>
          <ac:cxnSpMkLst>
            <pc:docMk/>
            <pc:sldMk cId="3158132816" sldId="274"/>
            <ac:cxnSpMk id="18" creationId="{C8326E3B-1EF7-4C66-2B98-76D40BE3BA00}"/>
          </ac:cxnSpMkLst>
        </pc:cxnChg>
      </pc:sldChg>
      <pc:sldMasterChg chg="modSp setBg">
        <pc:chgData name="Tạ Quang,Khôi" userId="73cddc51-ecfb-42bf-bc20-655be86e5250" providerId="ADAL" clId="{C6686118-2D65-4073-9D2A-3E346674095B}" dt="2022-08-08T13:35:31.690" v="971" actId="2711"/>
        <pc:sldMasterMkLst>
          <pc:docMk/>
          <pc:sldMasterMk cId="1310106182" sldId="2147483648"/>
        </pc:sldMasterMkLst>
        <pc:spChg chg="mod">
          <ac:chgData name="Tạ Quang,Khôi" userId="73cddc51-ecfb-42bf-bc20-655be86e5250" providerId="ADAL" clId="{C6686118-2D65-4073-9D2A-3E346674095B}" dt="2022-08-08T13:35:03.649" v="966" actId="2711"/>
          <ac:spMkLst>
            <pc:docMk/>
            <pc:sldMasterMk cId="1310106182" sldId="2147483648"/>
            <ac:spMk id="2" creationId="{6A7BEE53-F03A-9CEE-984D-D40DD3A3B67B}"/>
          </ac:spMkLst>
        </pc:spChg>
        <pc:spChg chg="mod">
          <ac:chgData name="Tạ Quang,Khôi" userId="73cddc51-ecfb-42bf-bc20-655be86e5250" providerId="ADAL" clId="{C6686118-2D65-4073-9D2A-3E346674095B}" dt="2022-08-08T13:35:07.971" v="968" actId="2711"/>
          <ac:spMkLst>
            <pc:docMk/>
            <pc:sldMasterMk cId="1310106182" sldId="2147483648"/>
            <ac:spMk id="3" creationId="{83718FFC-70E4-7FD3-EF6C-AFEE8217607A}"/>
          </ac:spMkLst>
        </pc:spChg>
        <pc:spChg chg="mod">
          <ac:chgData name="Tạ Quang,Khôi" userId="73cddc51-ecfb-42bf-bc20-655be86e5250" providerId="ADAL" clId="{C6686118-2D65-4073-9D2A-3E346674095B}" dt="2022-08-08T13:35:22.891" v="969" actId="2711"/>
          <ac:spMkLst>
            <pc:docMk/>
            <pc:sldMasterMk cId="1310106182" sldId="2147483648"/>
            <ac:spMk id="4" creationId="{BDAE2933-1181-11BD-91D2-97F7155425CF}"/>
          </ac:spMkLst>
        </pc:spChg>
        <pc:spChg chg="mod">
          <ac:chgData name="Tạ Quang,Khôi" userId="73cddc51-ecfb-42bf-bc20-655be86e5250" providerId="ADAL" clId="{C6686118-2D65-4073-9D2A-3E346674095B}" dt="2022-08-08T13:35:27.489" v="970" actId="2711"/>
          <ac:spMkLst>
            <pc:docMk/>
            <pc:sldMasterMk cId="1310106182" sldId="2147483648"/>
            <ac:spMk id="5" creationId="{1E6849B0-6513-7C33-2470-4AB4515EC1D5}"/>
          </ac:spMkLst>
        </pc:spChg>
        <pc:spChg chg="mod">
          <ac:chgData name="Tạ Quang,Khôi" userId="73cddc51-ecfb-42bf-bc20-655be86e5250" providerId="ADAL" clId="{C6686118-2D65-4073-9D2A-3E346674095B}" dt="2022-08-08T13:35:31.690" v="971" actId="2711"/>
          <ac:spMkLst>
            <pc:docMk/>
            <pc:sldMasterMk cId="1310106182" sldId="2147483648"/>
            <ac:spMk id="6" creationId="{2A33AC8C-207F-EFF5-A7D6-6D50796202FC}"/>
          </ac:spMkLst>
        </pc:spChg>
      </pc:sldMaster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1D7072-001B-4AC8-BD66-4388B1D435D5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632EC6-C883-4716-9B87-32C9904E97B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82215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: </a:t>
            </a:r>
            <a:r>
              <a:rPr lang="en-US" dirty="0" err="1"/>
              <a:t>Nghiên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 website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vé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Thắng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190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196188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14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573603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15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146662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17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1143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1.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9958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47830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077988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3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00312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34111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42988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372013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32EC6-C883-4716-9B87-32C9904E97BA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91223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CE7A8-3806-0F97-38A3-4ABA8AD04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47B713-1A82-4408-247D-0E18C85D0F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A4D2E-3A56-E55F-A167-C66DA153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6C5CF-E502-437A-8B93-1FD0FB7C9699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35BA5-9235-F302-6CBE-5DC0BA83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FB1DE-65F6-2051-2CEB-E59AAE44C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B0C-31D2-4343-B296-514089DF9D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29990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0DF59-82AE-1710-407D-371FDDE5C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C7D920-3885-7E4C-0966-C6E5EDDB79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37F82-48F9-0CCC-1F5E-B50F49AF2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6C5CF-E502-437A-8B93-1FD0FB7C9699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C0ADC-6F03-F527-052F-515C0498D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F5CDD-4C4B-BD37-6B8A-5B523B558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B0C-31D2-4343-B296-514089DF9D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35440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6331EC-8481-8972-FB41-DD4C0A2784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788FCB-7740-FD2E-7903-F8D9579C2F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C3A954-A5E1-31EF-397F-73A27A728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6C5CF-E502-437A-8B93-1FD0FB7C9699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8D721-96C9-4885-D4EF-5A5EE3D12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EA3CD-A35C-15D3-2AAD-128DF173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B0C-31D2-4343-B296-514089DF9D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57768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61B59-D7BC-325D-B991-7CFD82FB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C8C95-E3D6-D6DF-DF6C-1E1B9B622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6F574-1D3F-CDEB-A7D0-6CB1D8155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6C5CF-E502-437A-8B93-1FD0FB7C9699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221C2-2BF5-4F7F-F7DB-6865CEEC3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22D3B-A770-805A-6326-C01BC6811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B0C-31D2-4343-B296-514089DF9D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70030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D4D38-7542-E6BC-0000-5F10BA0E0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1864F-2958-3A74-2040-84D7190B0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13BBD-687B-9F44-4F65-18E6A2CA1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6C5CF-E502-437A-8B93-1FD0FB7C9699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8D66A-D4BF-21A4-740E-14A85A767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A9E7C-C317-7A0A-7866-62AF30B1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B0C-31D2-4343-B296-514089DF9D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59468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197B8-0094-7DB9-1C91-C6ECDC100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B348A-52C9-AEBC-B5FB-E443A0C194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39E5D8-9680-2ED5-FFCE-0AE13428B8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14EE5-A9D9-0A40-E2E3-7EB661645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6C5CF-E502-437A-8B93-1FD0FB7C9699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0639E7-4BDC-2FDB-7613-93B738E52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B65057-5265-72D8-3935-105EF90BE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B0C-31D2-4343-B296-514089DF9D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81087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36151-529F-3F92-5104-47CA805F0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E55D90-941B-63B8-F89A-740E0EED6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B8876F-2697-24B5-2AB3-E38B6CAA5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A9E5F7-ADA7-A0BD-E871-696F3E2E5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8BFEA5-EA78-2EA0-CAD4-CDE5EBB923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3179CB-E188-CB31-03E7-26833EFE5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6C5CF-E502-437A-8B93-1FD0FB7C9699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D1F4E4-0FE0-AF57-8E01-5E4E3E07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0EA0A3-CAC5-762F-749F-432CBEA8C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B0C-31D2-4343-B296-514089DF9D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58893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448B5-659B-E154-FA16-CBC6D88BD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C0391-FE9A-EB6F-458D-0717F0161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6C5CF-E502-437A-8B93-1FD0FB7C9699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50D0E0-8484-B743-0055-79C33DE86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F324F-2E62-6FA7-3B2A-8AD109994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B0C-31D2-4343-B296-514089DF9D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05382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3ACFDF-88CE-61F7-4130-C58856290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6C5CF-E502-437A-8B93-1FD0FB7C9699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ABBF0-3F2B-6A28-32C4-702DDA73D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59C50-ACB8-43A1-2DFF-FBC0B5783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B0C-31D2-4343-B296-514089DF9D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96634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BCBEE-5524-E865-5706-AAA5695B3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62E7D-0D06-DB55-1674-8EDB8D59C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23699-EBC8-7044-96C8-0C5D9490E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BF4CA4-1A48-AC50-2D89-D0CCC80F7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6C5CF-E502-437A-8B93-1FD0FB7C9699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181A55-5BB8-6DF3-31BF-C05CBC12C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82BAC-AD1E-0A1E-B5F9-7A09B10D5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B0C-31D2-4343-B296-514089DF9D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65444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E9AD0-86AA-4432-5C32-8DC42BF09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7582A0-9FD7-FFAB-6AED-E57A83B7D5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835DC-B6FA-33BC-F6AC-96163A9033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30DEA-7B85-E4B2-D3A0-4ADA29607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6C5CF-E502-437A-8B93-1FD0FB7C9699}" type="datetimeFigureOut">
              <a:rPr lang="en-ID" smtClean="0"/>
              <a:t>09/08/2022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4622FC-930B-C226-3892-37D7F0AF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F8D6DC-1114-CCFF-BD89-769F08F35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B0C-31D2-4343-B296-514089DF9D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29105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7BEE53-F03A-9CEE-984D-D40DD3A3B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718FFC-70E4-7FD3-EF6C-AFEE82176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E2933-1181-11BD-91D2-97F7155425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Bahnschrift" panose="020B0502040204020203" pitchFamily="34" charset="0"/>
              </a:defRPr>
            </a:lvl1pPr>
          </a:lstStyle>
          <a:p>
            <a:fld id="{3D66C5CF-E502-437A-8B93-1FD0FB7C9699}" type="datetimeFigureOut">
              <a:rPr lang="en-ID" smtClean="0"/>
              <a:pPr/>
              <a:t>09/08/2022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849B0-6513-7C33-2470-4AB4515EC1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Bahnschrift" panose="020B0502040204020203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3AC8C-207F-EFF5-A7D6-6D50796202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Bahnschrift" panose="020B0502040204020203" pitchFamily="34" charset="0"/>
              </a:defRPr>
            </a:lvl1pPr>
          </a:lstStyle>
          <a:p>
            <a:fld id="{26C5CB0C-31D2-4343-B296-514089DF9D82}" type="slidenum">
              <a:rPr lang="en-ID" smtClean="0"/>
              <a:pPr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10106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Bahnschrift" panose="020B05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13" Type="http://schemas.openxmlformats.org/officeDocument/2006/relationships/image" Target="../media/image24.png"/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11" Type="http://schemas.openxmlformats.org/officeDocument/2006/relationships/image" Target="../media/image22.jpg"/><Relationship Id="rId5" Type="http://schemas.openxmlformats.org/officeDocument/2006/relationships/image" Target="../media/image16.jpg"/><Relationship Id="rId10" Type="http://schemas.openxmlformats.org/officeDocument/2006/relationships/image" Target="../media/image21.jpg"/><Relationship Id="rId4" Type="http://schemas.openxmlformats.org/officeDocument/2006/relationships/image" Target="../media/image15.jpg"/><Relationship Id="rId9" Type="http://schemas.openxmlformats.org/officeDocument/2006/relationships/image" Target="../media/image20.jpg"/><Relationship Id="rId1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_De_tai">
            <a:extLst>
              <a:ext uri="{FF2B5EF4-FFF2-40B4-BE49-F238E27FC236}">
                <a16:creationId xmlns:a16="http://schemas.microsoft.com/office/drawing/2014/main" id="{1D57CB51-C71F-9CFC-28F6-96930C94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dirty="0">
                <a:latin typeface="Bahnschrift" panose="020B0502040204020203" pitchFamily="34" charset="0"/>
              </a:rPr>
              <a:t>NGHIÊN CỨU WEBSITE ĐẶT VÉ TOÀN THẮNG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b_ThanhVien">
            <a:extLst>
              <a:ext uri="{FF2B5EF4-FFF2-40B4-BE49-F238E27FC236}">
                <a16:creationId xmlns:a16="http://schemas.microsoft.com/office/drawing/2014/main" id="{6BF57B99-D34A-1FA9-0942-AA07FC5B8FCB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 err="1">
                <a:latin typeface="Bahnschrift" panose="020B0502040204020203" pitchFamily="34" charset="0"/>
              </a:rPr>
              <a:t>Thành</a:t>
            </a:r>
            <a:r>
              <a:rPr lang="en-US" sz="2200" dirty="0">
                <a:latin typeface="Bahnschrift" panose="020B0502040204020203" pitchFamily="34" charset="0"/>
              </a:rPr>
              <a:t> </a:t>
            </a:r>
            <a:r>
              <a:rPr lang="en-US" sz="2200" dirty="0" err="1">
                <a:latin typeface="Bahnschrift" panose="020B0502040204020203" pitchFamily="34" charset="0"/>
              </a:rPr>
              <a:t>viên</a:t>
            </a:r>
            <a:endParaRPr lang="en-US" sz="2200" dirty="0">
              <a:latin typeface="Bahnschrift" panose="020B0502040204020203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Bahnschrift" panose="020B0502040204020203" pitchFamily="34" charset="0"/>
              </a:rPr>
              <a:t>Trần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Trọng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Tiến</a:t>
            </a:r>
            <a:r>
              <a:rPr lang="en-US" sz="2000" dirty="0">
                <a:latin typeface="Bahnschrift" panose="020B0502040204020203" pitchFamily="34" charset="0"/>
              </a:rPr>
              <a:t> -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Bahnschrift" panose="020B0502040204020203" pitchFamily="34" charset="0"/>
              </a:rPr>
              <a:t>Bùi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Ngọc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Tâm</a:t>
            </a:r>
            <a:r>
              <a:rPr lang="en-US" sz="2000" dirty="0">
                <a:latin typeface="Bahnschrift" panose="020B0502040204020203" pitchFamily="34" charset="0"/>
              </a:rPr>
              <a:t> -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Bahnschrift" panose="020B0502040204020203" pitchFamily="34" charset="0"/>
              </a:rPr>
              <a:t>Nguyễn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Xuân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Trường</a:t>
            </a:r>
            <a:r>
              <a:rPr lang="en-US" sz="2000" dirty="0">
                <a:latin typeface="Bahnschrift" panose="020B0502040204020203" pitchFamily="34" charset="0"/>
              </a:rPr>
              <a:t> - </a:t>
            </a:r>
          </a:p>
        </p:txBody>
      </p:sp>
      <p:pic>
        <p:nvPicPr>
          <p:cNvPr id="5" name="Picture 4" descr="A close-up of a car&#10;&#10;Description automatically generated with low confidence">
            <a:extLst>
              <a:ext uri="{FF2B5EF4-FFF2-40B4-BE49-F238E27FC236}">
                <a16:creationId xmlns:a16="http://schemas.microsoft.com/office/drawing/2014/main" id="{584C4188-FEDE-8CDC-92A4-6585788D425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6" r="3148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85257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2" grpId="0" animBg="1"/>
      <p:bldP spid="12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">
            <a:extLst>
              <a:ext uri="{FF2B5EF4-FFF2-40B4-BE49-F238E27FC236}">
                <a16:creationId xmlns:a16="http://schemas.microsoft.com/office/drawing/2014/main" id="{79FD942F-9D78-8431-DB77-A0F4B9A9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7849" y="386202"/>
            <a:ext cx="11552902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khung">
            <a:extLst>
              <a:ext uri="{FF2B5EF4-FFF2-40B4-BE49-F238E27FC236}">
                <a16:creationId xmlns:a16="http://schemas.microsoft.com/office/drawing/2014/main" id="{61293EAF-381E-3FBB-A8F0-8E235820D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3.1">
            <a:extLst>
              <a:ext uri="{FF2B5EF4-FFF2-40B4-BE49-F238E27FC236}">
                <a16:creationId xmlns:a16="http://schemas.microsoft.com/office/drawing/2014/main" id="{873F98FF-CF2A-6094-856B-64D72961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00" y="617626"/>
            <a:ext cx="10515600" cy="1325563"/>
          </a:xfrm>
        </p:spPr>
        <p:txBody>
          <a:bodyPr>
            <a:normAutofit/>
          </a:bodyPr>
          <a:lstStyle/>
          <a:p>
            <a:r>
              <a:rPr lang="en-ID" b="1" dirty="0" err="1">
                <a:latin typeface="Bahnschrift" panose="020B0502040204020203" pitchFamily="34" charset="0"/>
              </a:rPr>
              <a:t>Tác</a:t>
            </a:r>
            <a:r>
              <a:rPr lang="en-ID" b="1" dirty="0">
                <a:latin typeface="Bahnschrift" panose="020B0502040204020203" pitchFamily="34" charset="0"/>
              </a:rPr>
              <a:t> </a:t>
            </a:r>
            <a:r>
              <a:rPr lang="en-ID" b="1" dirty="0" err="1">
                <a:latin typeface="Bahnschrift" panose="020B0502040204020203" pitchFamily="34" charset="0"/>
              </a:rPr>
              <a:t>Nhân</a:t>
            </a:r>
            <a:endParaRPr lang="en-ID" b="1" dirty="0">
              <a:latin typeface="Bahnschrift" panose="020B0502040204020203" pitchFamily="34" charset="0"/>
            </a:endParaRPr>
          </a:p>
        </p:txBody>
      </p:sp>
      <p:sp>
        <p:nvSpPr>
          <p:cNvPr id="12" name="tb_Cac_tn">
            <a:extLst>
              <a:ext uri="{FF2B5EF4-FFF2-40B4-BE49-F238E27FC236}">
                <a16:creationId xmlns:a16="http://schemas.microsoft.com/office/drawing/2014/main" id="{FDCCCB40-32E9-81BF-4421-B8294E7B871B}"/>
              </a:ext>
            </a:extLst>
          </p:cNvPr>
          <p:cNvSpPr txBox="1"/>
          <p:nvPr/>
        </p:nvSpPr>
        <p:spPr>
          <a:xfrm>
            <a:off x="3535044" y="3044279"/>
            <a:ext cx="5121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D" sz="4000" dirty="0" err="1">
                <a:latin typeface="Bahnschrift" panose="020B0502040204020203" pitchFamily="34" charset="0"/>
              </a:rPr>
              <a:t>Gồm</a:t>
            </a:r>
            <a:r>
              <a:rPr lang="en-ID" sz="4000" dirty="0">
                <a:latin typeface="Bahnschrift" panose="020B0502040204020203" pitchFamily="34" charset="0"/>
              </a:rPr>
              <a:t> 2 </a:t>
            </a:r>
            <a:r>
              <a:rPr lang="en-ID" sz="4000" dirty="0" err="1">
                <a:latin typeface="Bahnschrift" panose="020B0502040204020203" pitchFamily="34" charset="0"/>
              </a:rPr>
              <a:t>tác</a:t>
            </a:r>
            <a:r>
              <a:rPr lang="en-ID" sz="4000" dirty="0">
                <a:latin typeface="Bahnschrift" panose="020B0502040204020203" pitchFamily="34" charset="0"/>
              </a:rPr>
              <a:t> </a:t>
            </a:r>
            <a:r>
              <a:rPr lang="en-ID" sz="4000" dirty="0" err="1">
                <a:latin typeface="Bahnschrift" panose="020B0502040204020203" pitchFamily="34" charset="0"/>
              </a:rPr>
              <a:t>nhân</a:t>
            </a:r>
            <a:r>
              <a:rPr lang="en-ID" sz="4000" dirty="0">
                <a:latin typeface="Bahnschrift" panose="020B0502040204020203" pitchFamily="34" charset="0"/>
              </a:rPr>
              <a:t> </a:t>
            </a:r>
            <a:r>
              <a:rPr lang="en-ID" sz="4000" dirty="0" err="1">
                <a:latin typeface="Bahnschrift" panose="020B0502040204020203" pitchFamily="34" charset="0"/>
              </a:rPr>
              <a:t>chính</a:t>
            </a:r>
            <a:endParaRPr lang="en-ID" sz="4000" dirty="0">
              <a:latin typeface="Bahnschrift" panose="020B0502040204020203" pitchFamily="34" charset="0"/>
            </a:endParaRPr>
          </a:p>
        </p:txBody>
      </p:sp>
      <p:sp>
        <p:nvSpPr>
          <p:cNvPr id="15" name="tb_Admin">
            <a:extLst>
              <a:ext uri="{FF2B5EF4-FFF2-40B4-BE49-F238E27FC236}">
                <a16:creationId xmlns:a16="http://schemas.microsoft.com/office/drawing/2014/main" id="{A1CE2DC6-7B9C-D9D6-62CF-03A51C64C26B}"/>
              </a:ext>
            </a:extLst>
          </p:cNvPr>
          <p:cNvSpPr txBox="1"/>
          <p:nvPr/>
        </p:nvSpPr>
        <p:spPr>
          <a:xfrm>
            <a:off x="8593478" y="2371725"/>
            <a:ext cx="10615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Admin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sp>
        <p:nvSpPr>
          <p:cNvPr id="16" name="tb_SG">
            <a:extLst>
              <a:ext uri="{FF2B5EF4-FFF2-40B4-BE49-F238E27FC236}">
                <a16:creationId xmlns:a16="http://schemas.microsoft.com/office/drawing/2014/main" id="{F1B4CF3B-97AF-9024-665A-4DD65B7DDFA1}"/>
              </a:ext>
            </a:extLst>
          </p:cNvPr>
          <p:cNvSpPr txBox="1"/>
          <p:nvPr/>
        </p:nvSpPr>
        <p:spPr>
          <a:xfrm>
            <a:off x="8593478" y="3690462"/>
            <a:ext cx="1798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Khách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hàng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cxnSp>
        <p:nvCxnSpPr>
          <p:cNvPr id="17" name="sc_VT">
            <a:extLst>
              <a:ext uri="{FF2B5EF4-FFF2-40B4-BE49-F238E27FC236}">
                <a16:creationId xmlns:a16="http://schemas.microsoft.com/office/drawing/2014/main" id="{C89A32FC-65B6-688E-74D6-A951BC99D977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5334000" y="2602558"/>
            <a:ext cx="3259478" cy="7628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c_SG">
            <a:extLst>
              <a:ext uri="{FF2B5EF4-FFF2-40B4-BE49-F238E27FC236}">
                <a16:creationId xmlns:a16="http://schemas.microsoft.com/office/drawing/2014/main" id="{C8326E3B-1EF7-4C66-2B98-76D40BE3BA00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334000" y="3492551"/>
            <a:ext cx="3259478" cy="42874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54496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875 -1.85185E-6 L -0.23125 -1.85185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2" grpId="0"/>
      <p:bldP spid="12" grpId="0"/>
      <p:bldP spid="12" grpId="1"/>
      <p:bldP spid="12" grpId="2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">
            <a:extLst>
              <a:ext uri="{FF2B5EF4-FFF2-40B4-BE49-F238E27FC236}">
                <a16:creationId xmlns:a16="http://schemas.microsoft.com/office/drawing/2014/main" id="{79FD942F-9D78-8431-DB77-A0F4B9A9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7849" y="386202"/>
            <a:ext cx="11552902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khung">
            <a:extLst>
              <a:ext uri="{FF2B5EF4-FFF2-40B4-BE49-F238E27FC236}">
                <a16:creationId xmlns:a16="http://schemas.microsoft.com/office/drawing/2014/main" id="{61293EAF-381E-3FBB-A8F0-8E235820D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ChucNang">
            <a:extLst>
              <a:ext uri="{FF2B5EF4-FFF2-40B4-BE49-F238E27FC236}">
                <a16:creationId xmlns:a16="http://schemas.microsoft.com/office/drawing/2014/main" id="{873F98FF-CF2A-6094-856B-64D72961618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836500" y="617626"/>
            <a:ext cx="10515600" cy="1325563"/>
          </a:xfrm>
        </p:spPr>
        <p:txBody>
          <a:bodyPr>
            <a:normAutofit/>
          </a:bodyPr>
          <a:lstStyle/>
          <a:p>
            <a:r>
              <a:rPr lang="en-ID" b="1" dirty="0" err="1">
                <a:latin typeface="Bahnschrift" panose="020B0502040204020203" pitchFamily="34" charset="0"/>
              </a:rPr>
              <a:t>Chức</a:t>
            </a:r>
            <a:r>
              <a:rPr lang="en-ID" b="1" dirty="0">
                <a:latin typeface="Bahnschrift" panose="020B0502040204020203" pitchFamily="34" charset="0"/>
              </a:rPr>
              <a:t> </a:t>
            </a:r>
            <a:r>
              <a:rPr lang="en-ID" b="1" dirty="0" err="1">
                <a:latin typeface="Bahnschrift" panose="020B0502040204020203" pitchFamily="34" charset="0"/>
              </a:rPr>
              <a:t>Năng</a:t>
            </a:r>
            <a:endParaRPr lang="en-ID" b="1" dirty="0">
              <a:latin typeface="Bahnschrift" panose="020B0502040204020203" pitchFamily="34" charset="0"/>
            </a:endParaRPr>
          </a:p>
        </p:txBody>
      </p:sp>
      <p:sp>
        <p:nvSpPr>
          <p:cNvPr id="5" name="tb_Cach_nghe_dt">
            <a:extLst>
              <a:ext uri="{FF2B5EF4-FFF2-40B4-BE49-F238E27FC236}">
                <a16:creationId xmlns:a16="http://schemas.microsoft.com/office/drawing/2014/main" id="{BF8CDDBE-5FE3-0DDB-0F28-359DB12C7E50}"/>
              </a:ext>
            </a:extLst>
          </p:cNvPr>
          <p:cNvSpPr txBox="1">
            <a:spLocks/>
          </p:cNvSpPr>
          <p:nvPr/>
        </p:nvSpPr>
        <p:spPr>
          <a:xfrm>
            <a:off x="3247313" y="2929979"/>
            <a:ext cx="5697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D" sz="4000" dirty="0" err="1">
                <a:latin typeface="Bahnschrift" panose="020B0502040204020203" pitchFamily="34" charset="0"/>
              </a:rPr>
              <a:t>Gồm</a:t>
            </a:r>
            <a:r>
              <a:rPr lang="en-ID" sz="4000" dirty="0">
                <a:latin typeface="Bahnschrift" panose="020B0502040204020203" pitchFamily="34" charset="0"/>
              </a:rPr>
              <a:t> </a:t>
            </a:r>
            <a:r>
              <a:rPr lang="en-ID" sz="4000" dirty="0" err="1">
                <a:latin typeface="Bahnschrift" panose="020B0502040204020203" pitchFamily="34" charset="0"/>
              </a:rPr>
              <a:t>các</a:t>
            </a:r>
            <a:r>
              <a:rPr lang="en-ID" sz="4000" dirty="0">
                <a:latin typeface="Bahnschrift" panose="020B0502040204020203" pitchFamily="34" charset="0"/>
              </a:rPr>
              <a:t> </a:t>
            </a:r>
            <a:r>
              <a:rPr lang="en-ID" sz="4000" dirty="0" err="1">
                <a:latin typeface="Bahnschrift" panose="020B0502040204020203" pitchFamily="34" charset="0"/>
              </a:rPr>
              <a:t>chức</a:t>
            </a:r>
            <a:r>
              <a:rPr lang="en-ID" sz="4000" dirty="0">
                <a:latin typeface="Bahnschrift" panose="020B0502040204020203" pitchFamily="34" charset="0"/>
              </a:rPr>
              <a:t> </a:t>
            </a:r>
            <a:r>
              <a:rPr lang="en-ID" sz="4000" dirty="0" err="1">
                <a:latin typeface="Bahnschrift" panose="020B0502040204020203" pitchFamily="34" charset="0"/>
              </a:rPr>
              <a:t>năng</a:t>
            </a:r>
            <a:r>
              <a:rPr lang="en-ID" sz="4000" dirty="0">
                <a:latin typeface="Bahnschrift" panose="020B0502040204020203" pitchFamily="34" charset="0"/>
              </a:rPr>
              <a:t> </a:t>
            </a:r>
            <a:r>
              <a:rPr lang="en-ID" sz="4000" dirty="0" err="1">
                <a:latin typeface="Bahnschrift" panose="020B0502040204020203" pitchFamily="34" charset="0"/>
              </a:rPr>
              <a:t>như</a:t>
            </a:r>
            <a:endParaRPr lang="en-ID" sz="4000" dirty="0">
              <a:latin typeface="Bahnschrift" panose="020B0502040204020203" pitchFamily="34" charset="0"/>
            </a:endParaRPr>
          </a:p>
        </p:txBody>
      </p:sp>
      <p:sp>
        <p:nvSpPr>
          <p:cNvPr id="6" name="tb_TK">
            <a:extLst>
              <a:ext uri="{FF2B5EF4-FFF2-40B4-BE49-F238E27FC236}">
                <a16:creationId xmlns:a16="http://schemas.microsoft.com/office/drawing/2014/main" id="{EFBB6219-9801-375D-A364-804922094907}"/>
              </a:ext>
            </a:extLst>
          </p:cNvPr>
          <p:cNvSpPr txBox="1"/>
          <p:nvPr/>
        </p:nvSpPr>
        <p:spPr>
          <a:xfrm>
            <a:off x="7707653" y="2251699"/>
            <a:ext cx="1423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Tìm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kiếm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sp>
        <p:nvSpPr>
          <p:cNvPr id="7" name="tb_ĐV">
            <a:extLst>
              <a:ext uri="{FF2B5EF4-FFF2-40B4-BE49-F238E27FC236}">
                <a16:creationId xmlns:a16="http://schemas.microsoft.com/office/drawing/2014/main" id="{A3F61891-376D-5B30-4E22-CA5F34B791D8}"/>
              </a:ext>
            </a:extLst>
          </p:cNvPr>
          <p:cNvSpPr txBox="1"/>
          <p:nvPr/>
        </p:nvSpPr>
        <p:spPr>
          <a:xfrm>
            <a:off x="7707653" y="2703109"/>
            <a:ext cx="1059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Đặt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vé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sp>
        <p:nvSpPr>
          <p:cNvPr id="13" name="tb_XVKM">
            <a:extLst>
              <a:ext uri="{FF2B5EF4-FFF2-40B4-BE49-F238E27FC236}">
                <a16:creationId xmlns:a16="http://schemas.microsoft.com/office/drawing/2014/main" id="{A9E9582C-37CD-FBE0-09FE-7913AB532061}"/>
              </a:ext>
            </a:extLst>
          </p:cNvPr>
          <p:cNvSpPr txBox="1"/>
          <p:nvPr/>
        </p:nvSpPr>
        <p:spPr>
          <a:xfrm>
            <a:off x="7707653" y="3213051"/>
            <a:ext cx="2852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Xem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vé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khuyến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mại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sp>
        <p:nvSpPr>
          <p:cNvPr id="15" name="tb_QLV">
            <a:extLst>
              <a:ext uri="{FF2B5EF4-FFF2-40B4-BE49-F238E27FC236}">
                <a16:creationId xmlns:a16="http://schemas.microsoft.com/office/drawing/2014/main" id="{009A16DF-E748-FF22-13B0-78D1F5324824}"/>
              </a:ext>
            </a:extLst>
          </p:cNvPr>
          <p:cNvSpPr txBox="1"/>
          <p:nvPr/>
        </p:nvSpPr>
        <p:spPr>
          <a:xfrm>
            <a:off x="7707653" y="3722574"/>
            <a:ext cx="1617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Quản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lý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vé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sp>
        <p:nvSpPr>
          <p:cNvPr id="16" name="tb_QLDM">
            <a:extLst>
              <a:ext uri="{FF2B5EF4-FFF2-40B4-BE49-F238E27FC236}">
                <a16:creationId xmlns:a16="http://schemas.microsoft.com/office/drawing/2014/main" id="{E2D6D45A-BC27-03AD-F417-0EE25AC46397}"/>
              </a:ext>
            </a:extLst>
          </p:cNvPr>
          <p:cNvSpPr txBox="1"/>
          <p:nvPr/>
        </p:nvSpPr>
        <p:spPr>
          <a:xfrm>
            <a:off x="7707653" y="4232097"/>
            <a:ext cx="3801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Quản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lý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danh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mục</a:t>
            </a:r>
            <a:r>
              <a:rPr lang="en-US" sz="2400" dirty="0">
                <a:latin typeface="Bahnschrift" panose="020B0502040204020203" pitchFamily="34" charset="0"/>
              </a:rPr>
              <a:t> website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sp>
        <p:nvSpPr>
          <p:cNvPr id="17" name="tb_QLBV">
            <a:extLst>
              <a:ext uri="{FF2B5EF4-FFF2-40B4-BE49-F238E27FC236}">
                <a16:creationId xmlns:a16="http://schemas.microsoft.com/office/drawing/2014/main" id="{3E3ADA6C-5EBE-642B-6F8A-6D2639C4FF1F}"/>
              </a:ext>
            </a:extLst>
          </p:cNvPr>
          <p:cNvSpPr txBox="1"/>
          <p:nvPr/>
        </p:nvSpPr>
        <p:spPr>
          <a:xfrm>
            <a:off x="7707653" y="4741620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Quản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lý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bài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viết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sp>
        <p:nvSpPr>
          <p:cNvPr id="18" name="tb_XBV">
            <a:extLst>
              <a:ext uri="{FF2B5EF4-FFF2-40B4-BE49-F238E27FC236}">
                <a16:creationId xmlns:a16="http://schemas.microsoft.com/office/drawing/2014/main" id="{3CC8AF41-1972-0BB4-5A11-D4DAE01A6A85}"/>
              </a:ext>
            </a:extLst>
          </p:cNvPr>
          <p:cNvSpPr txBox="1"/>
          <p:nvPr/>
        </p:nvSpPr>
        <p:spPr>
          <a:xfrm>
            <a:off x="7707653" y="5251143"/>
            <a:ext cx="1858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Xem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bài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viết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cxnSp>
        <p:nvCxnSpPr>
          <p:cNvPr id="8" name="sc_TK">
            <a:extLst>
              <a:ext uri="{FF2B5EF4-FFF2-40B4-BE49-F238E27FC236}">
                <a16:creationId xmlns:a16="http://schemas.microsoft.com/office/drawing/2014/main" id="{81EF0FFF-4B75-985D-CF7B-AE37D00FE5B5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5505450" y="2482532"/>
            <a:ext cx="2202203" cy="83216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c_ĐV">
            <a:extLst>
              <a:ext uri="{FF2B5EF4-FFF2-40B4-BE49-F238E27FC236}">
                <a16:creationId xmlns:a16="http://schemas.microsoft.com/office/drawing/2014/main" id="{3F933CC8-1F9B-8955-861C-88BC778DA970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5505450" y="2933942"/>
            <a:ext cx="2202203" cy="3738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c_XVKM">
            <a:extLst>
              <a:ext uri="{FF2B5EF4-FFF2-40B4-BE49-F238E27FC236}">
                <a16:creationId xmlns:a16="http://schemas.microsoft.com/office/drawing/2014/main" id="{BD8B5686-6EC2-9D29-F1A4-5B2D1F261028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505450" y="3314700"/>
            <a:ext cx="2202203" cy="12918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c_QLV">
            <a:extLst>
              <a:ext uri="{FF2B5EF4-FFF2-40B4-BE49-F238E27FC236}">
                <a16:creationId xmlns:a16="http://schemas.microsoft.com/office/drawing/2014/main" id="{4F22B625-EA0D-DD50-5B38-C7C9736AD40B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5505450" y="3314700"/>
            <a:ext cx="2202203" cy="638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c_QLDM">
            <a:extLst>
              <a:ext uri="{FF2B5EF4-FFF2-40B4-BE49-F238E27FC236}">
                <a16:creationId xmlns:a16="http://schemas.microsoft.com/office/drawing/2014/main" id="{7BA276D6-B8C2-A555-A1C6-14E8050A1645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505450" y="3314700"/>
            <a:ext cx="2202203" cy="114823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c_QLBV">
            <a:extLst>
              <a:ext uri="{FF2B5EF4-FFF2-40B4-BE49-F238E27FC236}">
                <a16:creationId xmlns:a16="http://schemas.microsoft.com/office/drawing/2014/main" id="{6B0116CB-BCEC-9EFF-E3F7-A5DF1B77BBB1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5505450" y="3314700"/>
            <a:ext cx="2202203" cy="165775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c_XBV">
            <a:extLst>
              <a:ext uri="{FF2B5EF4-FFF2-40B4-BE49-F238E27FC236}">
                <a16:creationId xmlns:a16="http://schemas.microsoft.com/office/drawing/2014/main" id="{CD9F6B97-F75A-0E9D-755E-95D229334753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5505450" y="3314700"/>
            <a:ext cx="2202203" cy="216727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67922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875 4.81481E-6 L -0.23125 4.81481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2" grpId="0"/>
      <p:bldP spid="5" grpId="0"/>
      <p:bldP spid="5" grpId="1"/>
      <p:bldP spid="5" grpId="2"/>
      <p:bldP spid="6" grpId="0"/>
      <p:bldP spid="7" grpId="0"/>
      <p:bldP spid="13" grpId="0"/>
      <p:bldP spid="15" grpId="0"/>
      <p:bldP spid="16" grpId="0"/>
      <p:bldP spid="17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">
            <a:extLst>
              <a:ext uri="{FF2B5EF4-FFF2-40B4-BE49-F238E27FC236}">
                <a16:creationId xmlns:a16="http://schemas.microsoft.com/office/drawing/2014/main" id="{79FD942F-9D78-8431-DB77-A0F4B9A9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7849" y="386202"/>
            <a:ext cx="11552902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khung">
            <a:extLst>
              <a:ext uri="{FF2B5EF4-FFF2-40B4-BE49-F238E27FC236}">
                <a16:creationId xmlns:a16="http://schemas.microsoft.com/office/drawing/2014/main" id="{61293EAF-381E-3FBB-A8F0-8E235820D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3.1">
            <a:extLst>
              <a:ext uri="{FF2B5EF4-FFF2-40B4-BE49-F238E27FC236}">
                <a16:creationId xmlns:a16="http://schemas.microsoft.com/office/drawing/2014/main" id="{873F98FF-CF2A-6094-856B-64D72961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00" y="617626"/>
            <a:ext cx="10515600" cy="1325563"/>
          </a:xfrm>
        </p:spPr>
        <p:txBody>
          <a:bodyPr>
            <a:normAutofit/>
          </a:bodyPr>
          <a:lstStyle/>
          <a:p>
            <a:r>
              <a:rPr lang="en-ID" b="1" dirty="0" err="1">
                <a:latin typeface="Bahnschrift" panose="020B0502040204020203" pitchFamily="34" charset="0"/>
              </a:rPr>
              <a:t>Usecase</a:t>
            </a:r>
            <a:endParaRPr lang="en-ID" b="1" dirty="0">
              <a:latin typeface="Bahnschrift" panose="020B0502040204020203" pitchFamily="34" charset="0"/>
            </a:endParaRPr>
          </a:p>
        </p:txBody>
      </p:sp>
      <p:sp>
        <p:nvSpPr>
          <p:cNvPr id="12" name="tb_Cac_tn">
            <a:extLst>
              <a:ext uri="{FF2B5EF4-FFF2-40B4-BE49-F238E27FC236}">
                <a16:creationId xmlns:a16="http://schemas.microsoft.com/office/drawing/2014/main" id="{FDCCCB40-32E9-81BF-4421-B8294E7B871B}"/>
              </a:ext>
            </a:extLst>
          </p:cNvPr>
          <p:cNvSpPr txBox="1"/>
          <p:nvPr/>
        </p:nvSpPr>
        <p:spPr>
          <a:xfrm>
            <a:off x="3890913" y="3044279"/>
            <a:ext cx="44101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Bahnschrift" panose="020B0502040204020203" pitchFamily="34" charset="0"/>
              </a:rPr>
              <a:t>Chia </a:t>
            </a:r>
            <a:r>
              <a:rPr lang="en-US" sz="4000" dirty="0" err="1">
                <a:latin typeface="Bahnschrift" panose="020B0502040204020203" pitchFamily="34" charset="0"/>
              </a:rPr>
              <a:t>thành</a:t>
            </a:r>
            <a:r>
              <a:rPr lang="en-US" sz="4000" dirty="0">
                <a:latin typeface="Bahnschrift" panose="020B0502040204020203" pitchFamily="34" charset="0"/>
              </a:rPr>
              <a:t> 2 </a:t>
            </a:r>
            <a:r>
              <a:rPr lang="en-US" sz="4000" dirty="0" err="1">
                <a:latin typeface="Bahnschrift" panose="020B0502040204020203" pitchFamily="34" charset="0"/>
              </a:rPr>
              <a:t>phần</a:t>
            </a:r>
            <a:endParaRPr lang="en-ID" sz="4000" dirty="0">
              <a:latin typeface="Bahnschrift" panose="020B0502040204020203" pitchFamily="34" charset="0"/>
            </a:endParaRPr>
          </a:p>
        </p:txBody>
      </p:sp>
      <p:sp>
        <p:nvSpPr>
          <p:cNvPr id="15" name="tb_Admin">
            <a:extLst>
              <a:ext uri="{FF2B5EF4-FFF2-40B4-BE49-F238E27FC236}">
                <a16:creationId xmlns:a16="http://schemas.microsoft.com/office/drawing/2014/main" id="{A1CE2DC6-7B9C-D9D6-62CF-03A51C64C26B}"/>
              </a:ext>
            </a:extLst>
          </p:cNvPr>
          <p:cNvSpPr txBox="1"/>
          <p:nvPr/>
        </p:nvSpPr>
        <p:spPr>
          <a:xfrm>
            <a:off x="8593478" y="2371725"/>
            <a:ext cx="1058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Đặc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tả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sp>
        <p:nvSpPr>
          <p:cNvPr id="16" name="tb_SG">
            <a:extLst>
              <a:ext uri="{FF2B5EF4-FFF2-40B4-BE49-F238E27FC236}">
                <a16:creationId xmlns:a16="http://schemas.microsoft.com/office/drawing/2014/main" id="{F1B4CF3B-97AF-9024-665A-4DD65B7DDFA1}"/>
              </a:ext>
            </a:extLst>
          </p:cNvPr>
          <p:cNvSpPr txBox="1"/>
          <p:nvPr/>
        </p:nvSpPr>
        <p:spPr>
          <a:xfrm>
            <a:off x="8593478" y="3690462"/>
            <a:ext cx="1215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Biểu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đồ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cxnSp>
        <p:nvCxnSpPr>
          <p:cNvPr id="17" name="sc_VT">
            <a:extLst>
              <a:ext uri="{FF2B5EF4-FFF2-40B4-BE49-F238E27FC236}">
                <a16:creationId xmlns:a16="http://schemas.microsoft.com/office/drawing/2014/main" id="{C89A32FC-65B6-688E-74D6-A951BC99D977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5334000" y="2602558"/>
            <a:ext cx="3259478" cy="7628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c_SG">
            <a:extLst>
              <a:ext uri="{FF2B5EF4-FFF2-40B4-BE49-F238E27FC236}">
                <a16:creationId xmlns:a16="http://schemas.microsoft.com/office/drawing/2014/main" id="{C8326E3B-1EF7-4C66-2B98-76D40BE3BA00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334000" y="3492551"/>
            <a:ext cx="3259478" cy="42874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83582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875 -1.85185E-6 L -0.23125 -1.85185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2" grpId="0"/>
      <p:bldP spid="12" grpId="0"/>
      <p:bldP spid="12" grpId="1"/>
      <p:bldP spid="12" grpId="2"/>
      <p:bldP spid="15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">
            <a:extLst>
              <a:ext uri="{FF2B5EF4-FFF2-40B4-BE49-F238E27FC236}">
                <a16:creationId xmlns:a16="http://schemas.microsoft.com/office/drawing/2014/main" id="{79FD942F-9D78-8431-DB77-A0F4B9A9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7849" y="386202"/>
            <a:ext cx="11552902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khung">
            <a:extLst>
              <a:ext uri="{FF2B5EF4-FFF2-40B4-BE49-F238E27FC236}">
                <a16:creationId xmlns:a16="http://schemas.microsoft.com/office/drawing/2014/main" id="{61293EAF-381E-3FBB-A8F0-8E235820D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3.1">
            <a:extLst>
              <a:ext uri="{FF2B5EF4-FFF2-40B4-BE49-F238E27FC236}">
                <a16:creationId xmlns:a16="http://schemas.microsoft.com/office/drawing/2014/main" id="{873F98FF-CF2A-6094-856B-64D72961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00" y="617626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 err="1">
                <a:solidFill>
                  <a:srgbClr val="A6E41C"/>
                </a:solidFill>
              </a:rPr>
              <a:t>Đặc</a:t>
            </a:r>
            <a:r>
              <a:rPr lang="en-US" b="1" dirty="0">
                <a:solidFill>
                  <a:srgbClr val="A6E41C"/>
                </a:solidFill>
              </a:rPr>
              <a:t> </a:t>
            </a:r>
            <a:r>
              <a:rPr lang="en-US" b="1" dirty="0" err="1">
                <a:solidFill>
                  <a:srgbClr val="A6E41C"/>
                </a:solidFill>
              </a:rPr>
              <a:t>tả</a:t>
            </a:r>
            <a:r>
              <a:rPr lang="en-US" b="1" dirty="0">
                <a:solidFill>
                  <a:srgbClr val="A6E41C"/>
                </a:solidFill>
              </a:rPr>
              <a:t> </a:t>
            </a:r>
            <a:r>
              <a:rPr lang="en-US" b="1" dirty="0" err="1"/>
              <a:t>Usecase</a:t>
            </a:r>
            <a:endParaRPr lang="en-ID" b="1" dirty="0">
              <a:latin typeface="Bahnschrift" panose="020B0502040204020203" pitchFamily="34" charset="0"/>
            </a:endParaRPr>
          </a:p>
        </p:txBody>
      </p:sp>
      <p:pic>
        <p:nvPicPr>
          <p:cNvPr id="6" name="1-Tracuuve">
            <a:extLst>
              <a:ext uri="{FF2B5EF4-FFF2-40B4-BE49-F238E27FC236}">
                <a16:creationId xmlns:a16="http://schemas.microsoft.com/office/drawing/2014/main" id="{F252C8C6-4945-5FFD-A0BF-2D6B7F3521F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100" y="1618964"/>
            <a:ext cx="5486400" cy="4612193"/>
          </a:xfrm>
          <a:prstGeom prst="rect">
            <a:avLst/>
          </a:prstGeom>
        </p:spPr>
      </p:pic>
      <p:pic>
        <p:nvPicPr>
          <p:cNvPr id="8" name="2-Datve">
            <a:extLst>
              <a:ext uri="{FF2B5EF4-FFF2-40B4-BE49-F238E27FC236}">
                <a16:creationId xmlns:a16="http://schemas.microsoft.com/office/drawing/2014/main" id="{A084CB3D-BC91-D559-0F81-676697169F3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1100" y="1481188"/>
            <a:ext cx="5486400" cy="4730919"/>
          </a:xfrm>
          <a:prstGeom prst="rect">
            <a:avLst/>
          </a:prstGeom>
        </p:spPr>
      </p:pic>
      <p:pic>
        <p:nvPicPr>
          <p:cNvPr id="10" name="3-Xemvekhuyenmai">
            <a:extLst>
              <a:ext uri="{FF2B5EF4-FFF2-40B4-BE49-F238E27FC236}">
                <a16:creationId xmlns:a16="http://schemas.microsoft.com/office/drawing/2014/main" id="{F44A42A4-D181-BF53-77C1-29D70D94A3F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7983" y="1582874"/>
            <a:ext cx="5692633" cy="4168501"/>
          </a:xfrm>
          <a:prstGeom prst="rect">
            <a:avLst/>
          </a:prstGeom>
        </p:spPr>
      </p:pic>
      <p:pic>
        <p:nvPicPr>
          <p:cNvPr id="19" name="4-Xembaiviet">
            <a:extLst>
              <a:ext uri="{FF2B5EF4-FFF2-40B4-BE49-F238E27FC236}">
                <a16:creationId xmlns:a16="http://schemas.microsoft.com/office/drawing/2014/main" id="{927558C2-7A42-FFCE-C2B4-C73A912A4EC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4173" y="1680028"/>
            <a:ext cx="5700254" cy="4183743"/>
          </a:xfrm>
          <a:prstGeom prst="rect">
            <a:avLst/>
          </a:prstGeom>
        </p:spPr>
      </p:pic>
      <p:pic>
        <p:nvPicPr>
          <p:cNvPr id="21" name="5-Xemchuyenxe">
            <a:extLst>
              <a:ext uri="{FF2B5EF4-FFF2-40B4-BE49-F238E27FC236}">
                <a16:creationId xmlns:a16="http://schemas.microsoft.com/office/drawing/2014/main" id="{9C2CC2F1-88D0-88F0-6184-72CA7088A0E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36552" y="1714318"/>
            <a:ext cx="5715495" cy="4191363"/>
          </a:xfrm>
          <a:prstGeom prst="rect">
            <a:avLst/>
          </a:prstGeom>
        </p:spPr>
      </p:pic>
      <p:pic>
        <p:nvPicPr>
          <p:cNvPr id="23" name="6-Dangnhap">
            <a:extLst>
              <a:ext uri="{FF2B5EF4-FFF2-40B4-BE49-F238E27FC236}">
                <a16:creationId xmlns:a16="http://schemas.microsoft.com/office/drawing/2014/main" id="{168626AB-B3D8-35A6-FA9B-022D84D71E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21311" y="2287927"/>
            <a:ext cx="5745978" cy="2278577"/>
          </a:xfrm>
          <a:prstGeom prst="rect">
            <a:avLst/>
          </a:prstGeom>
        </p:spPr>
      </p:pic>
      <p:pic>
        <p:nvPicPr>
          <p:cNvPr id="25" name="7-Quanlive">
            <a:extLst>
              <a:ext uri="{FF2B5EF4-FFF2-40B4-BE49-F238E27FC236}">
                <a16:creationId xmlns:a16="http://schemas.microsoft.com/office/drawing/2014/main" id="{888EA676-2A93-A1F8-CD5A-C1B2CA09D75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98449" y="1577145"/>
            <a:ext cx="5791702" cy="4503810"/>
          </a:xfrm>
          <a:prstGeom prst="rect">
            <a:avLst/>
          </a:prstGeom>
        </p:spPr>
      </p:pic>
      <p:pic>
        <p:nvPicPr>
          <p:cNvPr id="27" name="8-Quanlidanhmuc">
            <a:extLst>
              <a:ext uri="{FF2B5EF4-FFF2-40B4-BE49-F238E27FC236}">
                <a16:creationId xmlns:a16="http://schemas.microsoft.com/office/drawing/2014/main" id="{DF1069A8-D1D5-E4B9-6ECC-30BE0859074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05380" y="1534738"/>
            <a:ext cx="5577840" cy="4658011"/>
          </a:xfrm>
          <a:prstGeom prst="rect">
            <a:avLst/>
          </a:prstGeom>
        </p:spPr>
      </p:pic>
      <p:pic>
        <p:nvPicPr>
          <p:cNvPr id="29" name="9-Quanlibaiviet">
            <a:extLst>
              <a:ext uri="{FF2B5EF4-FFF2-40B4-BE49-F238E27FC236}">
                <a16:creationId xmlns:a16="http://schemas.microsoft.com/office/drawing/2014/main" id="{F638159A-9AC1-513F-A009-399D906738D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17500" y="1559692"/>
            <a:ext cx="5669280" cy="460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663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">
            <a:extLst>
              <a:ext uri="{FF2B5EF4-FFF2-40B4-BE49-F238E27FC236}">
                <a16:creationId xmlns:a16="http://schemas.microsoft.com/office/drawing/2014/main" id="{79FD942F-9D78-8431-DB77-A0F4B9A9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7849" y="386202"/>
            <a:ext cx="11552902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khung">
            <a:extLst>
              <a:ext uri="{FF2B5EF4-FFF2-40B4-BE49-F238E27FC236}">
                <a16:creationId xmlns:a16="http://schemas.microsoft.com/office/drawing/2014/main" id="{61293EAF-381E-3FBB-A8F0-8E235820D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3.1">
            <a:extLst>
              <a:ext uri="{FF2B5EF4-FFF2-40B4-BE49-F238E27FC236}">
                <a16:creationId xmlns:a16="http://schemas.microsoft.com/office/drawing/2014/main" id="{873F98FF-CF2A-6094-856B-64D72961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00" y="617626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 err="1">
                <a:solidFill>
                  <a:srgbClr val="A6E41C"/>
                </a:solidFill>
              </a:rPr>
              <a:t>Biểu</a:t>
            </a:r>
            <a:r>
              <a:rPr lang="en-US" b="1" dirty="0">
                <a:solidFill>
                  <a:srgbClr val="A6E41C"/>
                </a:solidFill>
              </a:rPr>
              <a:t> </a:t>
            </a:r>
            <a:r>
              <a:rPr lang="en-US" b="1" dirty="0" err="1">
                <a:solidFill>
                  <a:srgbClr val="A6E41C"/>
                </a:solidFill>
              </a:rPr>
              <a:t>đồ</a:t>
            </a:r>
            <a:r>
              <a:rPr lang="en-US" b="1" dirty="0">
                <a:solidFill>
                  <a:srgbClr val="A6E41C"/>
                </a:solidFill>
              </a:rPr>
              <a:t> </a:t>
            </a:r>
            <a:r>
              <a:rPr lang="en-US" b="1" dirty="0" err="1"/>
              <a:t>Usecase</a:t>
            </a:r>
            <a:endParaRPr lang="en-ID" b="1" dirty="0">
              <a:latin typeface="Bahnschrift" panose="020B0502040204020203" pitchFamily="34" charset="0"/>
            </a:endParaRPr>
          </a:p>
        </p:txBody>
      </p:sp>
      <p:pic>
        <p:nvPicPr>
          <p:cNvPr id="4" name="1-Admin" descr="Diagram&#10;&#10;Description automatically generated">
            <a:extLst>
              <a:ext uri="{FF2B5EF4-FFF2-40B4-BE49-F238E27FC236}">
                <a16:creationId xmlns:a16="http://schemas.microsoft.com/office/drawing/2014/main" id="{5DDC44AD-95B2-33A4-6EBA-6E605D1BA96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420" y="1551651"/>
            <a:ext cx="4846320" cy="4592848"/>
          </a:xfrm>
          <a:prstGeom prst="rect">
            <a:avLst/>
          </a:prstGeom>
        </p:spPr>
      </p:pic>
      <p:pic>
        <p:nvPicPr>
          <p:cNvPr id="6" name="2=Khachhang" descr="Diagram&#10;&#10;Description automatically generated">
            <a:extLst>
              <a:ext uri="{FF2B5EF4-FFF2-40B4-BE49-F238E27FC236}">
                <a16:creationId xmlns:a16="http://schemas.microsoft.com/office/drawing/2014/main" id="{7D8817A4-E044-C7B1-AF54-51EA85099F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085" y="1690395"/>
            <a:ext cx="5582429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550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">
            <a:extLst>
              <a:ext uri="{FF2B5EF4-FFF2-40B4-BE49-F238E27FC236}">
                <a16:creationId xmlns:a16="http://schemas.microsoft.com/office/drawing/2014/main" id="{79FD942F-9D78-8431-DB77-A0F4B9A9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7849" y="386202"/>
            <a:ext cx="11552902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khung">
            <a:extLst>
              <a:ext uri="{FF2B5EF4-FFF2-40B4-BE49-F238E27FC236}">
                <a16:creationId xmlns:a16="http://schemas.microsoft.com/office/drawing/2014/main" id="{61293EAF-381E-3FBB-A8F0-8E235820D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3.1">
            <a:extLst>
              <a:ext uri="{FF2B5EF4-FFF2-40B4-BE49-F238E27FC236}">
                <a16:creationId xmlns:a16="http://schemas.microsoft.com/office/drawing/2014/main" id="{873F98FF-CF2A-6094-856B-64D72961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00" y="617626"/>
            <a:ext cx="10515600" cy="1325563"/>
          </a:xfrm>
        </p:spPr>
        <p:txBody>
          <a:bodyPr>
            <a:normAutofit/>
          </a:bodyPr>
          <a:lstStyle/>
          <a:p>
            <a:r>
              <a:rPr lang="en-ID" b="1" dirty="0" err="1">
                <a:latin typeface="Bahnschrift" panose="020B0502040204020203" pitchFamily="34" charset="0"/>
              </a:rPr>
              <a:t>Sơ</a:t>
            </a:r>
            <a:r>
              <a:rPr lang="en-ID" b="1" dirty="0">
                <a:latin typeface="Bahnschrift" panose="020B0502040204020203" pitchFamily="34" charset="0"/>
              </a:rPr>
              <a:t> </a:t>
            </a:r>
            <a:r>
              <a:rPr lang="en-ID" b="1" dirty="0" err="1">
                <a:latin typeface="Bahnschrift" panose="020B0502040204020203" pitchFamily="34" charset="0"/>
              </a:rPr>
              <a:t>đồ</a:t>
            </a:r>
            <a:r>
              <a:rPr lang="en-ID" b="1" dirty="0">
                <a:latin typeface="Bahnschrift" panose="020B0502040204020203" pitchFamily="34" charset="0"/>
              </a:rPr>
              <a:t> </a:t>
            </a:r>
            <a:r>
              <a:rPr lang="en-ID" b="1" dirty="0" err="1">
                <a:latin typeface="Bahnschrift" panose="020B0502040204020203" pitchFamily="34" charset="0"/>
              </a:rPr>
              <a:t>tuần</a:t>
            </a:r>
            <a:r>
              <a:rPr lang="en-ID" b="1" dirty="0">
                <a:latin typeface="Bahnschrift" panose="020B0502040204020203" pitchFamily="34" charset="0"/>
              </a:rPr>
              <a:t> </a:t>
            </a:r>
            <a:r>
              <a:rPr lang="en-ID" b="1" dirty="0" err="1">
                <a:latin typeface="Bahnschrift" panose="020B0502040204020203" pitchFamily="34" charset="0"/>
              </a:rPr>
              <a:t>tự</a:t>
            </a:r>
            <a:endParaRPr lang="en-ID" b="1" dirty="0">
              <a:latin typeface="Bahnschrift" panose="020B0502040204020203" pitchFamily="34" charset="0"/>
            </a:endParaRPr>
          </a:p>
        </p:txBody>
      </p:sp>
      <p:pic>
        <p:nvPicPr>
          <p:cNvPr id="4" name="1-Trangchu" descr="Diagram&#10;&#10;Description automatically generated">
            <a:extLst>
              <a:ext uri="{FF2B5EF4-FFF2-40B4-BE49-F238E27FC236}">
                <a16:creationId xmlns:a16="http://schemas.microsoft.com/office/drawing/2014/main" id="{73D1AE3D-F95A-1167-DBD8-D88674E4A57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900" y="1685438"/>
            <a:ext cx="8686800" cy="4424958"/>
          </a:xfrm>
          <a:prstGeom prst="rect">
            <a:avLst/>
          </a:prstGeom>
        </p:spPr>
      </p:pic>
      <p:pic>
        <p:nvPicPr>
          <p:cNvPr id="6" name="2-Diem-dat-ve" descr="A picture containing diagram&#10;&#10;Description automatically generated">
            <a:extLst>
              <a:ext uri="{FF2B5EF4-FFF2-40B4-BE49-F238E27FC236}">
                <a16:creationId xmlns:a16="http://schemas.microsoft.com/office/drawing/2014/main" id="{C2AA4036-DC9F-4FAF-1C75-CCB33CBD45C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500" y="1685438"/>
            <a:ext cx="8229600" cy="4368465"/>
          </a:xfrm>
          <a:prstGeom prst="rect">
            <a:avLst/>
          </a:prstGeom>
        </p:spPr>
      </p:pic>
      <p:pic>
        <p:nvPicPr>
          <p:cNvPr id="8" name="3-Gioithieu" descr="Diagram&#10;&#10;Description automatically generated">
            <a:extLst>
              <a:ext uri="{FF2B5EF4-FFF2-40B4-BE49-F238E27FC236}">
                <a16:creationId xmlns:a16="http://schemas.microsoft.com/office/drawing/2014/main" id="{3AED41E5-3E23-9272-13B5-ABF2511B9E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900" y="1643974"/>
            <a:ext cx="8686800" cy="4510187"/>
          </a:xfrm>
          <a:prstGeom prst="rect">
            <a:avLst/>
          </a:prstGeom>
        </p:spPr>
      </p:pic>
      <p:pic>
        <p:nvPicPr>
          <p:cNvPr id="10" name="4-Duan" descr="Diagram&#10;&#10;Description automatically generated">
            <a:extLst>
              <a:ext uri="{FF2B5EF4-FFF2-40B4-BE49-F238E27FC236}">
                <a16:creationId xmlns:a16="http://schemas.microsoft.com/office/drawing/2014/main" id="{0CD8BB86-74BB-C00E-7AFD-60616EDA63D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900" y="1695390"/>
            <a:ext cx="8686800" cy="4397777"/>
          </a:xfrm>
          <a:prstGeom prst="rect">
            <a:avLst/>
          </a:prstGeom>
        </p:spPr>
      </p:pic>
      <p:pic>
        <p:nvPicPr>
          <p:cNvPr id="19" name="5-Tintuc" descr="Diagram&#10;&#10;Description automatically generated">
            <a:extLst>
              <a:ext uri="{FF2B5EF4-FFF2-40B4-BE49-F238E27FC236}">
                <a16:creationId xmlns:a16="http://schemas.microsoft.com/office/drawing/2014/main" id="{FBF82769-390E-A426-7499-8007953FBD2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900" y="1634163"/>
            <a:ext cx="8503920" cy="4527888"/>
          </a:xfrm>
          <a:prstGeom prst="rect">
            <a:avLst/>
          </a:prstGeom>
        </p:spPr>
      </p:pic>
      <p:pic>
        <p:nvPicPr>
          <p:cNvPr id="21" name="6-Tuyendung" descr="Diagram&#10;&#10;Description automatically generated">
            <a:extLst>
              <a:ext uri="{FF2B5EF4-FFF2-40B4-BE49-F238E27FC236}">
                <a16:creationId xmlns:a16="http://schemas.microsoft.com/office/drawing/2014/main" id="{1DA6CE12-AE90-A9FD-CB7B-A505C378083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900" y="1757231"/>
            <a:ext cx="8686800" cy="4323229"/>
          </a:xfrm>
          <a:prstGeom prst="rect">
            <a:avLst/>
          </a:prstGeom>
        </p:spPr>
      </p:pic>
      <p:pic>
        <p:nvPicPr>
          <p:cNvPr id="23" name="7-TTlienhe" descr="Diagram&#10;&#10;Description automatically generated">
            <a:extLst>
              <a:ext uri="{FF2B5EF4-FFF2-40B4-BE49-F238E27FC236}">
                <a16:creationId xmlns:a16="http://schemas.microsoft.com/office/drawing/2014/main" id="{F5154685-9C25-7253-C560-E0658E7BE77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900" y="1591688"/>
            <a:ext cx="8686800" cy="4524956"/>
          </a:xfrm>
          <a:prstGeom prst="rect">
            <a:avLst/>
          </a:prstGeom>
        </p:spPr>
      </p:pic>
      <p:pic>
        <p:nvPicPr>
          <p:cNvPr id="25" name="8-Datve" descr="Diagram&#10;&#10;Description automatically generated">
            <a:extLst>
              <a:ext uri="{FF2B5EF4-FFF2-40B4-BE49-F238E27FC236}">
                <a16:creationId xmlns:a16="http://schemas.microsoft.com/office/drawing/2014/main" id="{9ADE0EF5-C349-3C95-D23B-8F12D65CC71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900" y="1626344"/>
            <a:ext cx="8686800" cy="4536269"/>
          </a:xfrm>
          <a:prstGeom prst="rect">
            <a:avLst/>
          </a:prstGeom>
        </p:spPr>
      </p:pic>
      <p:pic>
        <p:nvPicPr>
          <p:cNvPr id="27" name="9-Tracuuve" descr="Diagram&#10;&#10;Description automatically generated">
            <a:extLst>
              <a:ext uri="{FF2B5EF4-FFF2-40B4-BE49-F238E27FC236}">
                <a16:creationId xmlns:a16="http://schemas.microsoft.com/office/drawing/2014/main" id="{1ED2FB2F-E01C-6293-521E-2BF66DDFBD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900" y="1933879"/>
            <a:ext cx="8686800" cy="3922201"/>
          </a:xfrm>
          <a:prstGeom prst="rect">
            <a:avLst/>
          </a:prstGeom>
        </p:spPr>
      </p:pic>
      <p:pic>
        <p:nvPicPr>
          <p:cNvPr id="29" name="10-Quanlibaiviet" descr="Diagram&#10;&#10;Description automatically generated">
            <a:extLst>
              <a:ext uri="{FF2B5EF4-FFF2-40B4-BE49-F238E27FC236}">
                <a16:creationId xmlns:a16="http://schemas.microsoft.com/office/drawing/2014/main" id="{08BEA5B3-F7E8-AD60-1DD3-5FB226E45FB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300" y="1680716"/>
            <a:ext cx="6858000" cy="4441816"/>
          </a:xfrm>
          <a:prstGeom prst="rect">
            <a:avLst/>
          </a:prstGeom>
        </p:spPr>
      </p:pic>
      <p:pic>
        <p:nvPicPr>
          <p:cNvPr id="31" name="11-Quanlidatve" descr="A picture containing diagram&#10;&#10;Description automatically generated">
            <a:extLst>
              <a:ext uri="{FF2B5EF4-FFF2-40B4-BE49-F238E27FC236}">
                <a16:creationId xmlns:a16="http://schemas.microsoft.com/office/drawing/2014/main" id="{D93EE006-3961-62AA-F121-97204E33698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900" y="1661638"/>
            <a:ext cx="6400800" cy="4426085"/>
          </a:xfrm>
          <a:prstGeom prst="rect">
            <a:avLst/>
          </a:prstGeom>
        </p:spPr>
      </p:pic>
      <p:pic>
        <p:nvPicPr>
          <p:cNvPr id="33" name="12-Quanlidanhmucwebsite" descr="Table&#10;&#10;Description automatically generated with low confidence">
            <a:extLst>
              <a:ext uri="{FF2B5EF4-FFF2-40B4-BE49-F238E27FC236}">
                <a16:creationId xmlns:a16="http://schemas.microsoft.com/office/drawing/2014/main" id="{DA778FD9-8B18-A99A-8C8A-AAD6CC4EA6B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900" y="1675924"/>
            <a:ext cx="6400800" cy="440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750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AD6C6-FD34-A9DD-B921-9CC248C78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4509"/>
            <a:ext cx="9144000" cy="1888981"/>
          </a:xfrm>
        </p:spPr>
        <p:txBody>
          <a:bodyPr/>
          <a:lstStyle/>
          <a:p>
            <a:r>
              <a:rPr lang="en-US" dirty="0"/>
              <a:t>CHƯƠNG 5</a:t>
            </a:r>
            <a:br>
              <a:rPr lang="en-US" dirty="0"/>
            </a:br>
            <a:r>
              <a:rPr lang="en-US" dirty="0"/>
              <a:t>KẾT LUẬN &amp; NHẬN XÉT</a:t>
            </a:r>
            <a:endParaRPr lang="en-ID" dirty="0"/>
          </a:p>
        </p:txBody>
      </p:sp>
      <p:sp>
        <p:nvSpPr>
          <p:cNvPr id="3" name="Right Triangle">
            <a:extLst>
              <a:ext uri="{FF2B5EF4-FFF2-40B4-BE49-F238E27FC236}">
                <a16:creationId xmlns:a16="http://schemas.microsoft.com/office/drawing/2014/main" id="{61F42C74-0B1B-BD63-9250-F479C8AE6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7849" y="386202"/>
            <a:ext cx="11552902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khung">
            <a:extLst>
              <a:ext uri="{FF2B5EF4-FFF2-40B4-BE49-F238E27FC236}">
                <a16:creationId xmlns:a16="http://schemas.microsoft.com/office/drawing/2014/main" id="{4926B9DA-0F6E-A014-D020-56EBF7796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23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">
            <a:extLst>
              <a:ext uri="{FF2B5EF4-FFF2-40B4-BE49-F238E27FC236}">
                <a16:creationId xmlns:a16="http://schemas.microsoft.com/office/drawing/2014/main" id="{79FD942F-9D78-8431-DB77-A0F4B9A9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7849" y="386202"/>
            <a:ext cx="11552902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khung">
            <a:extLst>
              <a:ext uri="{FF2B5EF4-FFF2-40B4-BE49-F238E27FC236}">
                <a16:creationId xmlns:a16="http://schemas.microsoft.com/office/drawing/2014/main" id="{61293EAF-381E-3FBB-A8F0-8E235820D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3.1">
            <a:extLst>
              <a:ext uri="{FF2B5EF4-FFF2-40B4-BE49-F238E27FC236}">
                <a16:creationId xmlns:a16="http://schemas.microsoft.com/office/drawing/2014/main" id="{873F98FF-CF2A-6094-856B-64D72961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00" y="617626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 err="1"/>
              <a:t>Những</a:t>
            </a:r>
            <a:r>
              <a:rPr lang="en-US" b="1" dirty="0"/>
              <a:t> </a:t>
            </a:r>
            <a:r>
              <a:rPr lang="en-US" b="1" dirty="0" err="1"/>
              <a:t>gì</a:t>
            </a:r>
            <a:r>
              <a:rPr lang="en-US" b="1" dirty="0"/>
              <a:t> </a:t>
            </a:r>
            <a:r>
              <a:rPr lang="en-US" b="1" dirty="0" err="1"/>
              <a:t>đã</a:t>
            </a:r>
            <a:r>
              <a:rPr lang="en-US" b="1" dirty="0"/>
              <a:t> </a:t>
            </a:r>
            <a:r>
              <a:rPr lang="en-US" b="1" dirty="0" err="1"/>
              <a:t>học</a:t>
            </a:r>
            <a:endParaRPr lang="en-ID" b="1" dirty="0">
              <a:latin typeface="Bahnschrif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1F00ED-8468-59C0-1580-9871C23143FE}"/>
              </a:ext>
            </a:extLst>
          </p:cNvPr>
          <p:cNvSpPr txBox="1"/>
          <p:nvPr/>
        </p:nvSpPr>
        <p:spPr>
          <a:xfrm>
            <a:off x="971550" y="1733550"/>
            <a:ext cx="10191750" cy="259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K</a:t>
            </a:r>
            <a:r>
              <a:rPr lang="vi-VN" sz="2800" dirty="0">
                <a:latin typeface="Bahnschrift" panose="020B0502040204020203" pitchFamily="34" charset="0"/>
              </a:rPr>
              <a:t>iến thức cơ bản trong lĩnh vực</a:t>
            </a:r>
            <a:r>
              <a:rPr lang="en-US" sz="2800" dirty="0">
                <a:latin typeface="Bahnschrift" panose="020B0502040204020203" pitchFamily="34" charset="0"/>
              </a:rPr>
              <a:t> </a:t>
            </a:r>
            <a:r>
              <a:rPr lang="vi-VN" sz="2800" dirty="0">
                <a:latin typeface="Bahnschrift" panose="020B0502040204020203" pitchFamily="34" charset="0"/>
              </a:rPr>
              <a:t>Digital Marketing</a:t>
            </a:r>
            <a:endParaRPr lang="en-US" sz="2800" dirty="0">
              <a:latin typeface="Bahnschrift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800" dirty="0">
                <a:latin typeface="Bahnschrift" panose="020B0502040204020203" pitchFamily="34" charset="0"/>
              </a:rPr>
              <a:t>Cách thức giao tiếp với khách hàng</a:t>
            </a:r>
            <a:endParaRPr lang="en-US" sz="2800" dirty="0">
              <a:latin typeface="Bahnschrift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800" dirty="0">
                <a:latin typeface="Bahnschrift" panose="020B0502040204020203" pitchFamily="34" charset="0"/>
              </a:rPr>
              <a:t>Kỹ năng quản lý công việc và thời gian</a:t>
            </a:r>
            <a:endParaRPr lang="en-US" sz="2800" dirty="0">
              <a:latin typeface="Bahnschrift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800" dirty="0">
                <a:latin typeface="Bahnschrift" panose="020B0502040204020203" pitchFamily="34" charset="0"/>
              </a:rPr>
              <a:t>Kỹ năng nghiên cứu và phân tích chiến lược các tour du lịch.</a:t>
            </a:r>
            <a:endParaRPr lang="en-ID" sz="28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1328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_Ro" descr="A row of white vans&#10;&#10;Description automatically generated with low confidence">
            <a:extLst>
              <a:ext uri="{FF2B5EF4-FFF2-40B4-BE49-F238E27FC236}">
                <a16:creationId xmlns:a16="http://schemas.microsoft.com/office/drawing/2014/main" id="{3E487577-0D35-A238-9946-8AD9E04BD15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-Mo" descr="A row of white vans&#10;&#10;Description automatically generated with low confidence">
            <a:extLst>
              <a:ext uri="{FF2B5EF4-FFF2-40B4-BE49-F238E27FC236}">
                <a16:creationId xmlns:a16="http://schemas.microsoft.com/office/drawing/2014/main" id="{642AC50D-1E97-BAA7-C7D1-91C8276440E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BAD6C6-FD34-A9DD-B921-9CC248C78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32109"/>
            <a:ext cx="9144000" cy="1888981"/>
          </a:xfrm>
        </p:spPr>
        <p:txBody>
          <a:bodyPr/>
          <a:lstStyle/>
          <a:p>
            <a:r>
              <a:rPr lang="en-US" b="1" dirty="0">
                <a:solidFill>
                  <a:srgbClr val="A6E41C"/>
                </a:solidFill>
              </a:rPr>
              <a:t>CHƯƠNG 1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</a:rPr>
              <a:t>TỔNG QUAN VỀ ĐỀ TÀI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3" name="sketchy line">
            <a:extLst>
              <a:ext uri="{FF2B5EF4-FFF2-40B4-BE49-F238E27FC236}">
                <a16:creationId xmlns:a16="http://schemas.microsoft.com/office/drawing/2014/main" id="{71F542BC-2B3F-D74A-546D-4B2685D2C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3920" y="4373490"/>
            <a:ext cx="10424160" cy="54844"/>
          </a:xfrm>
          <a:custGeom>
            <a:avLst/>
            <a:gdLst>
              <a:gd name="connsiteX0" fmla="*/ 0 w 10424160"/>
              <a:gd name="connsiteY0" fmla="*/ 0 h 54844"/>
              <a:gd name="connsiteX1" fmla="*/ 694944 w 10424160"/>
              <a:gd name="connsiteY1" fmla="*/ 0 h 54844"/>
              <a:gd name="connsiteX2" fmla="*/ 1077163 w 10424160"/>
              <a:gd name="connsiteY2" fmla="*/ 0 h 54844"/>
              <a:gd name="connsiteX3" fmla="*/ 1667866 w 10424160"/>
              <a:gd name="connsiteY3" fmla="*/ 0 h 54844"/>
              <a:gd name="connsiteX4" fmla="*/ 2050085 w 10424160"/>
              <a:gd name="connsiteY4" fmla="*/ 0 h 54844"/>
              <a:gd name="connsiteX5" fmla="*/ 2849270 w 10424160"/>
              <a:gd name="connsiteY5" fmla="*/ 0 h 54844"/>
              <a:gd name="connsiteX6" fmla="*/ 3752698 w 10424160"/>
              <a:gd name="connsiteY6" fmla="*/ 0 h 54844"/>
              <a:gd name="connsiteX7" fmla="*/ 4447642 w 10424160"/>
              <a:gd name="connsiteY7" fmla="*/ 0 h 54844"/>
              <a:gd name="connsiteX8" fmla="*/ 4934102 w 10424160"/>
              <a:gd name="connsiteY8" fmla="*/ 0 h 54844"/>
              <a:gd name="connsiteX9" fmla="*/ 5316322 w 10424160"/>
              <a:gd name="connsiteY9" fmla="*/ 0 h 54844"/>
              <a:gd name="connsiteX10" fmla="*/ 6219749 w 10424160"/>
              <a:gd name="connsiteY10" fmla="*/ 0 h 54844"/>
              <a:gd name="connsiteX11" fmla="*/ 6810451 w 10424160"/>
              <a:gd name="connsiteY11" fmla="*/ 0 h 54844"/>
              <a:gd name="connsiteX12" fmla="*/ 7713878 w 10424160"/>
              <a:gd name="connsiteY12" fmla="*/ 0 h 54844"/>
              <a:gd name="connsiteX13" fmla="*/ 8096098 w 10424160"/>
              <a:gd name="connsiteY13" fmla="*/ 0 h 54844"/>
              <a:gd name="connsiteX14" fmla="*/ 8582558 w 10424160"/>
              <a:gd name="connsiteY14" fmla="*/ 0 h 54844"/>
              <a:gd name="connsiteX15" fmla="*/ 9485986 w 10424160"/>
              <a:gd name="connsiteY15" fmla="*/ 0 h 54844"/>
              <a:gd name="connsiteX16" fmla="*/ 10424160 w 10424160"/>
              <a:gd name="connsiteY16" fmla="*/ 0 h 54844"/>
              <a:gd name="connsiteX17" fmla="*/ 10424160 w 10424160"/>
              <a:gd name="connsiteY17" fmla="*/ 54844 h 54844"/>
              <a:gd name="connsiteX18" fmla="*/ 9624974 w 10424160"/>
              <a:gd name="connsiteY18" fmla="*/ 54844 h 54844"/>
              <a:gd name="connsiteX19" fmla="*/ 8930030 w 10424160"/>
              <a:gd name="connsiteY19" fmla="*/ 54844 h 54844"/>
              <a:gd name="connsiteX20" fmla="*/ 8443570 w 10424160"/>
              <a:gd name="connsiteY20" fmla="*/ 54844 h 54844"/>
              <a:gd name="connsiteX21" fmla="*/ 7852867 w 10424160"/>
              <a:gd name="connsiteY21" fmla="*/ 54844 h 54844"/>
              <a:gd name="connsiteX22" fmla="*/ 7470648 w 10424160"/>
              <a:gd name="connsiteY22" fmla="*/ 54844 h 54844"/>
              <a:gd name="connsiteX23" fmla="*/ 6984187 w 10424160"/>
              <a:gd name="connsiteY23" fmla="*/ 54844 h 54844"/>
              <a:gd name="connsiteX24" fmla="*/ 6185002 w 10424160"/>
              <a:gd name="connsiteY24" fmla="*/ 54844 h 54844"/>
              <a:gd name="connsiteX25" fmla="*/ 5698541 w 10424160"/>
              <a:gd name="connsiteY25" fmla="*/ 54844 h 54844"/>
              <a:gd name="connsiteX26" fmla="*/ 5107838 w 10424160"/>
              <a:gd name="connsiteY26" fmla="*/ 54844 h 54844"/>
              <a:gd name="connsiteX27" fmla="*/ 4204411 w 10424160"/>
              <a:gd name="connsiteY27" fmla="*/ 54844 h 54844"/>
              <a:gd name="connsiteX28" fmla="*/ 3822192 w 10424160"/>
              <a:gd name="connsiteY28" fmla="*/ 54844 h 54844"/>
              <a:gd name="connsiteX29" fmla="*/ 3439973 w 10424160"/>
              <a:gd name="connsiteY29" fmla="*/ 54844 h 54844"/>
              <a:gd name="connsiteX30" fmla="*/ 3057754 w 10424160"/>
              <a:gd name="connsiteY30" fmla="*/ 54844 h 54844"/>
              <a:gd name="connsiteX31" fmla="*/ 2258568 w 10424160"/>
              <a:gd name="connsiteY31" fmla="*/ 54844 h 54844"/>
              <a:gd name="connsiteX32" fmla="*/ 1772107 w 10424160"/>
              <a:gd name="connsiteY32" fmla="*/ 54844 h 54844"/>
              <a:gd name="connsiteX33" fmla="*/ 972922 w 10424160"/>
              <a:gd name="connsiteY33" fmla="*/ 54844 h 54844"/>
              <a:gd name="connsiteX34" fmla="*/ 0 w 10424160"/>
              <a:gd name="connsiteY34" fmla="*/ 54844 h 54844"/>
              <a:gd name="connsiteX35" fmla="*/ 0 w 10424160"/>
              <a:gd name="connsiteY35" fmla="*/ 0 h 54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424160" h="54844" fill="none" extrusionOk="0">
                <a:moveTo>
                  <a:pt x="0" y="0"/>
                </a:moveTo>
                <a:cubicBezTo>
                  <a:pt x="308131" y="-12477"/>
                  <a:pt x="488324" y="-8567"/>
                  <a:pt x="694944" y="0"/>
                </a:cubicBezTo>
                <a:cubicBezTo>
                  <a:pt x="901564" y="8567"/>
                  <a:pt x="960850" y="4324"/>
                  <a:pt x="1077163" y="0"/>
                </a:cubicBezTo>
                <a:cubicBezTo>
                  <a:pt x="1193476" y="-4324"/>
                  <a:pt x="1501572" y="-15989"/>
                  <a:pt x="1667866" y="0"/>
                </a:cubicBezTo>
                <a:cubicBezTo>
                  <a:pt x="1834160" y="15989"/>
                  <a:pt x="1969593" y="-10474"/>
                  <a:pt x="2050085" y="0"/>
                </a:cubicBezTo>
                <a:cubicBezTo>
                  <a:pt x="2130577" y="10474"/>
                  <a:pt x="2565440" y="37195"/>
                  <a:pt x="2849270" y="0"/>
                </a:cubicBezTo>
                <a:cubicBezTo>
                  <a:pt x="3133100" y="-37195"/>
                  <a:pt x="3443746" y="7581"/>
                  <a:pt x="3752698" y="0"/>
                </a:cubicBezTo>
                <a:cubicBezTo>
                  <a:pt x="4061650" y="-7581"/>
                  <a:pt x="4138169" y="18636"/>
                  <a:pt x="4447642" y="0"/>
                </a:cubicBezTo>
                <a:cubicBezTo>
                  <a:pt x="4757115" y="-18636"/>
                  <a:pt x="4702824" y="930"/>
                  <a:pt x="4934102" y="0"/>
                </a:cubicBezTo>
                <a:cubicBezTo>
                  <a:pt x="5165380" y="-930"/>
                  <a:pt x="5207474" y="-8463"/>
                  <a:pt x="5316322" y="0"/>
                </a:cubicBezTo>
                <a:cubicBezTo>
                  <a:pt x="5425170" y="8463"/>
                  <a:pt x="5869144" y="-37507"/>
                  <a:pt x="6219749" y="0"/>
                </a:cubicBezTo>
                <a:cubicBezTo>
                  <a:pt x="6570354" y="37507"/>
                  <a:pt x="6599435" y="-24168"/>
                  <a:pt x="6810451" y="0"/>
                </a:cubicBezTo>
                <a:cubicBezTo>
                  <a:pt x="7021467" y="24168"/>
                  <a:pt x="7509021" y="-32653"/>
                  <a:pt x="7713878" y="0"/>
                </a:cubicBezTo>
                <a:cubicBezTo>
                  <a:pt x="7918735" y="32653"/>
                  <a:pt x="7948315" y="15715"/>
                  <a:pt x="8096098" y="0"/>
                </a:cubicBezTo>
                <a:cubicBezTo>
                  <a:pt x="8243881" y="-15715"/>
                  <a:pt x="8455753" y="-16256"/>
                  <a:pt x="8582558" y="0"/>
                </a:cubicBezTo>
                <a:cubicBezTo>
                  <a:pt x="8709363" y="16256"/>
                  <a:pt x="9037153" y="28082"/>
                  <a:pt x="9485986" y="0"/>
                </a:cubicBezTo>
                <a:cubicBezTo>
                  <a:pt x="9934819" y="-28082"/>
                  <a:pt x="10182564" y="-3005"/>
                  <a:pt x="10424160" y="0"/>
                </a:cubicBezTo>
                <a:cubicBezTo>
                  <a:pt x="10423172" y="27269"/>
                  <a:pt x="10422183" y="36499"/>
                  <a:pt x="10424160" y="54844"/>
                </a:cubicBezTo>
                <a:cubicBezTo>
                  <a:pt x="10252878" y="18019"/>
                  <a:pt x="9790393" y="71108"/>
                  <a:pt x="9624974" y="54844"/>
                </a:cubicBezTo>
                <a:cubicBezTo>
                  <a:pt x="9459555" y="38580"/>
                  <a:pt x="9122218" y="69208"/>
                  <a:pt x="8930030" y="54844"/>
                </a:cubicBezTo>
                <a:cubicBezTo>
                  <a:pt x="8737842" y="40480"/>
                  <a:pt x="8584969" y="43030"/>
                  <a:pt x="8443570" y="54844"/>
                </a:cubicBezTo>
                <a:cubicBezTo>
                  <a:pt x="8302171" y="66658"/>
                  <a:pt x="7990775" y="52453"/>
                  <a:pt x="7852867" y="54844"/>
                </a:cubicBezTo>
                <a:cubicBezTo>
                  <a:pt x="7714959" y="57235"/>
                  <a:pt x="7658810" y="72410"/>
                  <a:pt x="7470648" y="54844"/>
                </a:cubicBezTo>
                <a:cubicBezTo>
                  <a:pt x="7282486" y="37278"/>
                  <a:pt x="7135627" y="67605"/>
                  <a:pt x="6984187" y="54844"/>
                </a:cubicBezTo>
                <a:cubicBezTo>
                  <a:pt x="6832747" y="42083"/>
                  <a:pt x="6512533" y="76433"/>
                  <a:pt x="6185002" y="54844"/>
                </a:cubicBezTo>
                <a:cubicBezTo>
                  <a:pt x="5857472" y="33255"/>
                  <a:pt x="5894096" y="53323"/>
                  <a:pt x="5698541" y="54844"/>
                </a:cubicBezTo>
                <a:cubicBezTo>
                  <a:pt x="5502986" y="56365"/>
                  <a:pt x="5357373" y="26813"/>
                  <a:pt x="5107838" y="54844"/>
                </a:cubicBezTo>
                <a:cubicBezTo>
                  <a:pt x="4858303" y="82875"/>
                  <a:pt x="4400461" y="14121"/>
                  <a:pt x="4204411" y="54844"/>
                </a:cubicBezTo>
                <a:cubicBezTo>
                  <a:pt x="4008361" y="95567"/>
                  <a:pt x="4004230" y="61089"/>
                  <a:pt x="3822192" y="54844"/>
                </a:cubicBezTo>
                <a:cubicBezTo>
                  <a:pt x="3640154" y="48599"/>
                  <a:pt x="3573541" y="44430"/>
                  <a:pt x="3439973" y="54844"/>
                </a:cubicBezTo>
                <a:cubicBezTo>
                  <a:pt x="3306405" y="65258"/>
                  <a:pt x="3134445" y="48320"/>
                  <a:pt x="3057754" y="54844"/>
                </a:cubicBezTo>
                <a:cubicBezTo>
                  <a:pt x="2981063" y="61368"/>
                  <a:pt x="2640192" y="16026"/>
                  <a:pt x="2258568" y="54844"/>
                </a:cubicBezTo>
                <a:cubicBezTo>
                  <a:pt x="1876944" y="93662"/>
                  <a:pt x="1902613" y="54890"/>
                  <a:pt x="1772107" y="54844"/>
                </a:cubicBezTo>
                <a:cubicBezTo>
                  <a:pt x="1641601" y="54798"/>
                  <a:pt x="1165130" y="33517"/>
                  <a:pt x="972922" y="54844"/>
                </a:cubicBezTo>
                <a:cubicBezTo>
                  <a:pt x="780714" y="76171"/>
                  <a:pt x="334180" y="26896"/>
                  <a:pt x="0" y="54844"/>
                </a:cubicBezTo>
                <a:cubicBezTo>
                  <a:pt x="-2688" y="35107"/>
                  <a:pt x="-863" y="19923"/>
                  <a:pt x="0" y="0"/>
                </a:cubicBezTo>
                <a:close/>
              </a:path>
              <a:path w="10424160" h="54844" stroke="0" extrusionOk="0">
                <a:moveTo>
                  <a:pt x="0" y="0"/>
                </a:moveTo>
                <a:cubicBezTo>
                  <a:pt x="111784" y="6504"/>
                  <a:pt x="388088" y="2613"/>
                  <a:pt x="486461" y="0"/>
                </a:cubicBezTo>
                <a:cubicBezTo>
                  <a:pt x="584834" y="-2613"/>
                  <a:pt x="1152569" y="-23845"/>
                  <a:pt x="1389888" y="0"/>
                </a:cubicBezTo>
                <a:cubicBezTo>
                  <a:pt x="1627207" y="23845"/>
                  <a:pt x="1596652" y="-435"/>
                  <a:pt x="1772107" y="0"/>
                </a:cubicBezTo>
                <a:cubicBezTo>
                  <a:pt x="1947562" y="435"/>
                  <a:pt x="2047666" y="18119"/>
                  <a:pt x="2154326" y="0"/>
                </a:cubicBezTo>
                <a:cubicBezTo>
                  <a:pt x="2260986" y="-18119"/>
                  <a:pt x="2582463" y="32618"/>
                  <a:pt x="2849270" y="0"/>
                </a:cubicBezTo>
                <a:cubicBezTo>
                  <a:pt x="3116077" y="-32618"/>
                  <a:pt x="3310228" y="-14678"/>
                  <a:pt x="3439973" y="0"/>
                </a:cubicBezTo>
                <a:cubicBezTo>
                  <a:pt x="3569718" y="14678"/>
                  <a:pt x="3865451" y="-25143"/>
                  <a:pt x="4239158" y="0"/>
                </a:cubicBezTo>
                <a:cubicBezTo>
                  <a:pt x="4612866" y="25143"/>
                  <a:pt x="4601529" y="15377"/>
                  <a:pt x="4725619" y="0"/>
                </a:cubicBezTo>
                <a:cubicBezTo>
                  <a:pt x="4849709" y="-15377"/>
                  <a:pt x="5342400" y="-33804"/>
                  <a:pt x="5629046" y="0"/>
                </a:cubicBezTo>
                <a:cubicBezTo>
                  <a:pt x="5915692" y="33804"/>
                  <a:pt x="5925416" y="-25244"/>
                  <a:pt x="6219749" y="0"/>
                </a:cubicBezTo>
                <a:cubicBezTo>
                  <a:pt x="6514082" y="25244"/>
                  <a:pt x="6605814" y="13029"/>
                  <a:pt x="6706210" y="0"/>
                </a:cubicBezTo>
                <a:cubicBezTo>
                  <a:pt x="6806606" y="-13029"/>
                  <a:pt x="6977827" y="8114"/>
                  <a:pt x="7192670" y="0"/>
                </a:cubicBezTo>
                <a:cubicBezTo>
                  <a:pt x="7407513" y="-8114"/>
                  <a:pt x="7608646" y="18228"/>
                  <a:pt x="7783373" y="0"/>
                </a:cubicBezTo>
                <a:cubicBezTo>
                  <a:pt x="7958100" y="-18228"/>
                  <a:pt x="8130763" y="-7208"/>
                  <a:pt x="8269834" y="0"/>
                </a:cubicBezTo>
                <a:cubicBezTo>
                  <a:pt x="8408905" y="7208"/>
                  <a:pt x="8702771" y="-14544"/>
                  <a:pt x="8964778" y="0"/>
                </a:cubicBezTo>
                <a:cubicBezTo>
                  <a:pt x="9226785" y="14544"/>
                  <a:pt x="9180872" y="-2598"/>
                  <a:pt x="9346997" y="0"/>
                </a:cubicBezTo>
                <a:cubicBezTo>
                  <a:pt x="9513122" y="2598"/>
                  <a:pt x="10163059" y="-48042"/>
                  <a:pt x="10424160" y="0"/>
                </a:cubicBezTo>
                <a:cubicBezTo>
                  <a:pt x="10426758" y="16357"/>
                  <a:pt x="10422858" y="33399"/>
                  <a:pt x="10424160" y="54844"/>
                </a:cubicBezTo>
                <a:cubicBezTo>
                  <a:pt x="10252386" y="60442"/>
                  <a:pt x="10168276" y="67541"/>
                  <a:pt x="9937699" y="54844"/>
                </a:cubicBezTo>
                <a:cubicBezTo>
                  <a:pt x="9707122" y="42147"/>
                  <a:pt x="9721335" y="46556"/>
                  <a:pt x="9555480" y="54844"/>
                </a:cubicBezTo>
                <a:cubicBezTo>
                  <a:pt x="9389625" y="63132"/>
                  <a:pt x="9106181" y="66401"/>
                  <a:pt x="8860536" y="54844"/>
                </a:cubicBezTo>
                <a:cubicBezTo>
                  <a:pt x="8614891" y="43287"/>
                  <a:pt x="8327748" y="64182"/>
                  <a:pt x="8165592" y="54844"/>
                </a:cubicBezTo>
                <a:cubicBezTo>
                  <a:pt x="8003436" y="45506"/>
                  <a:pt x="7971851" y="66065"/>
                  <a:pt x="7783373" y="54844"/>
                </a:cubicBezTo>
                <a:cubicBezTo>
                  <a:pt x="7594895" y="43623"/>
                  <a:pt x="7283907" y="88201"/>
                  <a:pt x="6879946" y="54844"/>
                </a:cubicBezTo>
                <a:cubicBezTo>
                  <a:pt x="6475985" y="21487"/>
                  <a:pt x="6341530" y="25868"/>
                  <a:pt x="6185002" y="54844"/>
                </a:cubicBezTo>
                <a:cubicBezTo>
                  <a:pt x="6028474" y="83820"/>
                  <a:pt x="5505711" y="26913"/>
                  <a:pt x="5281574" y="54844"/>
                </a:cubicBezTo>
                <a:cubicBezTo>
                  <a:pt x="5057437" y="82775"/>
                  <a:pt x="4927463" y="58273"/>
                  <a:pt x="4586630" y="54844"/>
                </a:cubicBezTo>
                <a:cubicBezTo>
                  <a:pt x="4245797" y="51415"/>
                  <a:pt x="4353861" y="64439"/>
                  <a:pt x="4204411" y="54844"/>
                </a:cubicBezTo>
                <a:cubicBezTo>
                  <a:pt x="4054961" y="45249"/>
                  <a:pt x="3525891" y="57414"/>
                  <a:pt x="3300984" y="54844"/>
                </a:cubicBezTo>
                <a:cubicBezTo>
                  <a:pt x="3076077" y="52274"/>
                  <a:pt x="2947144" y="50060"/>
                  <a:pt x="2814523" y="54844"/>
                </a:cubicBezTo>
                <a:cubicBezTo>
                  <a:pt x="2681902" y="59628"/>
                  <a:pt x="2570796" y="73667"/>
                  <a:pt x="2432304" y="54844"/>
                </a:cubicBezTo>
                <a:cubicBezTo>
                  <a:pt x="2293812" y="36021"/>
                  <a:pt x="2119350" y="30949"/>
                  <a:pt x="1841602" y="54844"/>
                </a:cubicBezTo>
                <a:cubicBezTo>
                  <a:pt x="1563854" y="78739"/>
                  <a:pt x="1381334" y="47326"/>
                  <a:pt x="938174" y="54844"/>
                </a:cubicBezTo>
                <a:cubicBezTo>
                  <a:pt x="495014" y="62362"/>
                  <a:pt x="247265" y="38472"/>
                  <a:pt x="0" y="54844"/>
                </a:cubicBezTo>
                <a:cubicBezTo>
                  <a:pt x="2358" y="34619"/>
                  <a:pt x="2493" y="2336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139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animBg="1"/>
      <p:bldP spid="3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khung">
            <a:extLst>
              <a:ext uri="{FF2B5EF4-FFF2-40B4-BE49-F238E27FC236}">
                <a16:creationId xmlns:a16="http://schemas.microsoft.com/office/drawing/2014/main" id="{61293EAF-381E-3FBB-A8F0-8E235820D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C277B3F6-0E72-F5F5-36C4-D92A17698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2220" y="1738914"/>
            <a:ext cx="10424160" cy="54844"/>
          </a:xfrm>
          <a:custGeom>
            <a:avLst/>
            <a:gdLst>
              <a:gd name="connsiteX0" fmla="*/ 0 w 10424160"/>
              <a:gd name="connsiteY0" fmla="*/ 0 h 54844"/>
              <a:gd name="connsiteX1" fmla="*/ 694944 w 10424160"/>
              <a:gd name="connsiteY1" fmla="*/ 0 h 54844"/>
              <a:gd name="connsiteX2" fmla="*/ 1077163 w 10424160"/>
              <a:gd name="connsiteY2" fmla="*/ 0 h 54844"/>
              <a:gd name="connsiteX3" fmla="*/ 1667866 w 10424160"/>
              <a:gd name="connsiteY3" fmla="*/ 0 h 54844"/>
              <a:gd name="connsiteX4" fmla="*/ 2050085 w 10424160"/>
              <a:gd name="connsiteY4" fmla="*/ 0 h 54844"/>
              <a:gd name="connsiteX5" fmla="*/ 2849270 w 10424160"/>
              <a:gd name="connsiteY5" fmla="*/ 0 h 54844"/>
              <a:gd name="connsiteX6" fmla="*/ 3752698 w 10424160"/>
              <a:gd name="connsiteY6" fmla="*/ 0 h 54844"/>
              <a:gd name="connsiteX7" fmla="*/ 4447642 w 10424160"/>
              <a:gd name="connsiteY7" fmla="*/ 0 h 54844"/>
              <a:gd name="connsiteX8" fmla="*/ 4934102 w 10424160"/>
              <a:gd name="connsiteY8" fmla="*/ 0 h 54844"/>
              <a:gd name="connsiteX9" fmla="*/ 5316322 w 10424160"/>
              <a:gd name="connsiteY9" fmla="*/ 0 h 54844"/>
              <a:gd name="connsiteX10" fmla="*/ 6219749 w 10424160"/>
              <a:gd name="connsiteY10" fmla="*/ 0 h 54844"/>
              <a:gd name="connsiteX11" fmla="*/ 6810451 w 10424160"/>
              <a:gd name="connsiteY11" fmla="*/ 0 h 54844"/>
              <a:gd name="connsiteX12" fmla="*/ 7713878 w 10424160"/>
              <a:gd name="connsiteY12" fmla="*/ 0 h 54844"/>
              <a:gd name="connsiteX13" fmla="*/ 8096098 w 10424160"/>
              <a:gd name="connsiteY13" fmla="*/ 0 h 54844"/>
              <a:gd name="connsiteX14" fmla="*/ 8582558 w 10424160"/>
              <a:gd name="connsiteY14" fmla="*/ 0 h 54844"/>
              <a:gd name="connsiteX15" fmla="*/ 9485986 w 10424160"/>
              <a:gd name="connsiteY15" fmla="*/ 0 h 54844"/>
              <a:gd name="connsiteX16" fmla="*/ 10424160 w 10424160"/>
              <a:gd name="connsiteY16" fmla="*/ 0 h 54844"/>
              <a:gd name="connsiteX17" fmla="*/ 10424160 w 10424160"/>
              <a:gd name="connsiteY17" fmla="*/ 54844 h 54844"/>
              <a:gd name="connsiteX18" fmla="*/ 9624974 w 10424160"/>
              <a:gd name="connsiteY18" fmla="*/ 54844 h 54844"/>
              <a:gd name="connsiteX19" fmla="*/ 8930030 w 10424160"/>
              <a:gd name="connsiteY19" fmla="*/ 54844 h 54844"/>
              <a:gd name="connsiteX20" fmla="*/ 8443570 w 10424160"/>
              <a:gd name="connsiteY20" fmla="*/ 54844 h 54844"/>
              <a:gd name="connsiteX21" fmla="*/ 7852867 w 10424160"/>
              <a:gd name="connsiteY21" fmla="*/ 54844 h 54844"/>
              <a:gd name="connsiteX22" fmla="*/ 7470648 w 10424160"/>
              <a:gd name="connsiteY22" fmla="*/ 54844 h 54844"/>
              <a:gd name="connsiteX23" fmla="*/ 6984187 w 10424160"/>
              <a:gd name="connsiteY23" fmla="*/ 54844 h 54844"/>
              <a:gd name="connsiteX24" fmla="*/ 6185002 w 10424160"/>
              <a:gd name="connsiteY24" fmla="*/ 54844 h 54844"/>
              <a:gd name="connsiteX25" fmla="*/ 5698541 w 10424160"/>
              <a:gd name="connsiteY25" fmla="*/ 54844 h 54844"/>
              <a:gd name="connsiteX26" fmla="*/ 5107838 w 10424160"/>
              <a:gd name="connsiteY26" fmla="*/ 54844 h 54844"/>
              <a:gd name="connsiteX27" fmla="*/ 4204411 w 10424160"/>
              <a:gd name="connsiteY27" fmla="*/ 54844 h 54844"/>
              <a:gd name="connsiteX28" fmla="*/ 3822192 w 10424160"/>
              <a:gd name="connsiteY28" fmla="*/ 54844 h 54844"/>
              <a:gd name="connsiteX29" fmla="*/ 3439973 w 10424160"/>
              <a:gd name="connsiteY29" fmla="*/ 54844 h 54844"/>
              <a:gd name="connsiteX30" fmla="*/ 3057754 w 10424160"/>
              <a:gd name="connsiteY30" fmla="*/ 54844 h 54844"/>
              <a:gd name="connsiteX31" fmla="*/ 2258568 w 10424160"/>
              <a:gd name="connsiteY31" fmla="*/ 54844 h 54844"/>
              <a:gd name="connsiteX32" fmla="*/ 1772107 w 10424160"/>
              <a:gd name="connsiteY32" fmla="*/ 54844 h 54844"/>
              <a:gd name="connsiteX33" fmla="*/ 972922 w 10424160"/>
              <a:gd name="connsiteY33" fmla="*/ 54844 h 54844"/>
              <a:gd name="connsiteX34" fmla="*/ 0 w 10424160"/>
              <a:gd name="connsiteY34" fmla="*/ 54844 h 54844"/>
              <a:gd name="connsiteX35" fmla="*/ 0 w 10424160"/>
              <a:gd name="connsiteY35" fmla="*/ 0 h 54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424160" h="54844" fill="none" extrusionOk="0">
                <a:moveTo>
                  <a:pt x="0" y="0"/>
                </a:moveTo>
                <a:cubicBezTo>
                  <a:pt x="308131" y="-12477"/>
                  <a:pt x="488324" y="-8567"/>
                  <a:pt x="694944" y="0"/>
                </a:cubicBezTo>
                <a:cubicBezTo>
                  <a:pt x="901564" y="8567"/>
                  <a:pt x="960850" y="4324"/>
                  <a:pt x="1077163" y="0"/>
                </a:cubicBezTo>
                <a:cubicBezTo>
                  <a:pt x="1193476" y="-4324"/>
                  <a:pt x="1501572" y="-15989"/>
                  <a:pt x="1667866" y="0"/>
                </a:cubicBezTo>
                <a:cubicBezTo>
                  <a:pt x="1834160" y="15989"/>
                  <a:pt x="1969593" y="-10474"/>
                  <a:pt x="2050085" y="0"/>
                </a:cubicBezTo>
                <a:cubicBezTo>
                  <a:pt x="2130577" y="10474"/>
                  <a:pt x="2565440" y="37195"/>
                  <a:pt x="2849270" y="0"/>
                </a:cubicBezTo>
                <a:cubicBezTo>
                  <a:pt x="3133100" y="-37195"/>
                  <a:pt x="3443746" y="7581"/>
                  <a:pt x="3752698" y="0"/>
                </a:cubicBezTo>
                <a:cubicBezTo>
                  <a:pt x="4061650" y="-7581"/>
                  <a:pt x="4138169" y="18636"/>
                  <a:pt x="4447642" y="0"/>
                </a:cubicBezTo>
                <a:cubicBezTo>
                  <a:pt x="4757115" y="-18636"/>
                  <a:pt x="4702824" y="930"/>
                  <a:pt x="4934102" y="0"/>
                </a:cubicBezTo>
                <a:cubicBezTo>
                  <a:pt x="5165380" y="-930"/>
                  <a:pt x="5207474" y="-8463"/>
                  <a:pt x="5316322" y="0"/>
                </a:cubicBezTo>
                <a:cubicBezTo>
                  <a:pt x="5425170" y="8463"/>
                  <a:pt x="5869144" y="-37507"/>
                  <a:pt x="6219749" y="0"/>
                </a:cubicBezTo>
                <a:cubicBezTo>
                  <a:pt x="6570354" y="37507"/>
                  <a:pt x="6599435" y="-24168"/>
                  <a:pt x="6810451" y="0"/>
                </a:cubicBezTo>
                <a:cubicBezTo>
                  <a:pt x="7021467" y="24168"/>
                  <a:pt x="7509021" y="-32653"/>
                  <a:pt x="7713878" y="0"/>
                </a:cubicBezTo>
                <a:cubicBezTo>
                  <a:pt x="7918735" y="32653"/>
                  <a:pt x="7948315" y="15715"/>
                  <a:pt x="8096098" y="0"/>
                </a:cubicBezTo>
                <a:cubicBezTo>
                  <a:pt x="8243881" y="-15715"/>
                  <a:pt x="8455753" y="-16256"/>
                  <a:pt x="8582558" y="0"/>
                </a:cubicBezTo>
                <a:cubicBezTo>
                  <a:pt x="8709363" y="16256"/>
                  <a:pt x="9037153" y="28082"/>
                  <a:pt x="9485986" y="0"/>
                </a:cubicBezTo>
                <a:cubicBezTo>
                  <a:pt x="9934819" y="-28082"/>
                  <a:pt x="10182564" y="-3005"/>
                  <a:pt x="10424160" y="0"/>
                </a:cubicBezTo>
                <a:cubicBezTo>
                  <a:pt x="10423172" y="27269"/>
                  <a:pt x="10422183" y="36499"/>
                  <a:pt x="10424160" y="54844"/>
                </a:cubicBezTo>
                <a:cubicBezTo>
                  <a:pt x="10252878" y="18019"/>
                  <a:pt x="9790393" y="71108"/>
                  <a:pt x="9624974" y="54844"/>
                </a:cubicBezTo>
                <a:cubicBezTo>
                  <a:pt x="9459555" y="38580"/>
                  <a:pt x="9122218" y="69208"/>
                  <a:pt x="8930030" y="54844"/>
                </a:cubicBezTo>
                <a:cubicBezTo>
                  <a:pt x="8737842" y="40480"/>
                  <a:pt x="8584969" y="43030"/>
                  <a:pt x="8443570" y="54844"/>
                </a:cubicBezTo>
                <a:cubicBezTo>
                  <a:pt x="8302171" y="66658"/>
                  <a:pt x="7990775" y="52453"/>
                  <a:pt x="7852867" y="54844"/>
                </a:cubicBezTo>
                <a:cubicBezTo>
                  <a:pt x="7714959" y="57235"/>
                  <a:pt x="7658810" y="72410"/>
                  <a:pt x="7470648" y="54844"/>
                </a:cubicBezTo>
                <a:cubicBezTo>
                  <a:pt x="7282486" y="37278"/>
                  <a:pt x="7135627" y="67605"/>
                  <a:pt x="6984187" y="54844"/>
                </a:cubicBezTo>
                <a:cubicBezTo>
                  <a:pt x="6832747" y="42083"/>
                  <a:pt x="6512533" y="76433"/>
                  <a:pt x="6185002" y="54844"/>
                </a:cubicBezTo>
                <a:cubicBezTo>
                  <a:pt x="5857472" y="33255"/>
                  <a:pt x="5894096" y="53323"/>
                  <a:pt x="5698541" y="54844"/>
                </a:cubicBezTo>
                <a:cubicBezTo>
                  <a:pt x="5502986" y="56365"/>
                  <a:pt x="5357373" y="26813"/>
                  <a:pt x="5107838" y="54844"/>
                </a:cubicBezTo>
                <a:cubicBezTo>
                  <a:pt x="4858303" y="82875"/>
                  <a:pt x="4400461" y="14121"/>
                  <a:pt x="4204411" y="54844"/>
                </a:cubicBezTo>
                <a:cubicBezTo>
                  <a:pt x="4008361" y="95567"/>
                  <a:pt x="4004230" y="61089"/>
                  <a:pt x="3822192" y="54844"/>
                </a:cubicBezTo>
                <a:cubicBezTo>
                  <a:pt x="3640154" y="48599"/>
                  <a:pt x="3573541" y="44430"/>
                  <a:pt x="3439973" y="54844"/>
                </a:cubicBezTo>
                <a:cubicBezTo>
                  <a:pt x="3306405" y="65258"/>
                  <a:pt x="3134445" y="48320"/>
                  <a:pt x="3057754" y="54844"/>
                </a:cubicBezTo>
                <a:cubicBezTo>
                  <a:pt x="2981063" y="61368"/>
                  <a:pt x="2640192" y="16026"/>
                  <a:pt x="2258568" y="54844"/>
                </a:cubicBezTo>
                <a:cubicBezTo>
                  <a:pt x="1876944" y="93662"/>
                  <a:pt x="1902613" y="54890"/>
                  <a:pt x="1772107" y="54844"/>
                </a:cubicBezTo>
                <a:cubicBezTo>
                  <a:pt x="1641601" y="54798"/>
                  <a:pt x="1165130" y="33517"/>
                  <a:pt x="972922" y="54844"/>
                </a:cubicBezTo>
                <a:cubicBezTo>
                  <a:pt x="780714" y="76171"/>
                  <a:pt x="334180" y="26896"/>
                  <a:pt x="0" y="54844"/>
                </a:cubicBezTo>
                <a:cubicBezTo>
                  <a:pt x="-2688" y="35107"/>
                  <a:pt x="-863" y="19923"/>
                  <a:pt x="0" y="0"/>
                </a:cubicBezTo>
                <a:close/>
              </a:path>
              <a:path w="10424160" h="54844" stroke="0" extrusionOk="0">
                <a:moveTo>
                  <a:pt x="0" y="0"/>
                </a:moveTo>
                <a:cubicBezTo>
                  <a:pt x="111784" y="6504"/>
                  <a:pt x="388088" y="2613"/>
                  <a:pt x="486461" y="0"/>
                </a:cubicBezTo>
                <a:cubicBezTo>
                  <a:pt x="584834" y="-2613"/>
                  <a:pt x="1152569" y="-23845"/>
                  <a:pt x="1389888" y="0"/>
                </a:cubicBezTo>
                <a:cubicBezTo>
                  <a:pt x="1627207" y="23845"/>
                  <a:pt x="1596652" y="-435"/>
                  <a:pt x="1772107" y="0"/>
                </a:cubicBezTo>
                <a:cubicBezTo>
                  <a:pt x="1947562" y="435"/>
                  <a:pt x="2047666" y="18119"/>
                  <a:pt x="2154326" y="0"/>
                </a:cubicBezTo>
                <a:cubicBezTo>
                  <a:pt x="2260986" y="-18119"/>
                  <a:pt x="2582463" y="32618"/>
                  <a:pt x="2849270" y="0"/>
                </a:cubicBezTo>
                <a:cubicBezTo>
                  <a:pt x="3116077" y="-32618"/>
                  <a:pt x="3310228" y="-14678"/>
                  <a:pt x="3439973" y="0"/>
                </a:cubicBezTo>
                <a:cubicBezTo>
                  <a:pt x="3569718" y="14678"/>
                  <a:pt x="3865451" y="-25143"/>
                  <a:pt x="4239158" y="0"/>
                </a:cubicBezTo>
                <a:cubicBezTo>
                  <a:pt x="4612866" y="25143"/>
                  <a:pt x="4601529" y="15377"/>
                  <a:pt x="4725619" y="0"/>
                </a:cubicBezTo>
                <a:cubicBezTo>
                  <a:pt x="4849709" y="-15377"/>
                  <a:pt x="5342400" y="-33804"/>
                  <a:pt x="5629046" y="0"/>
                </a:cubicBezTo>
                <a:cubicBezTo>
                  <a:pt x="5915692" y="33804"/>
                  <a:pt x="5925416" y="-25244"/>
                  <a:pt x="6219749" y="0"/>
                </a:cubicBezTo>
                <a:cubicBezTo>
                  <a:pt x="6514082" y="25244"/>
                  <a:pt x="6605814" y="13029"/>
                  <a:pt x="6706210" y="0"/>
                </a:cubicBezTo>
                <a:cubicBezTo>
                  <a:pt x="6806606" y="-13029"/>
                  <a:pt x="6977827" y="8114"/>
                  <a:pt x="7192670" y="0"/>
                </a:cubicBezTo>
                <a:cubicBezTo>
                  <a:pt x="7407513" y="-8114"/>
                  <a:pt x="7608646" y="18228"/>
                  <a:pt x="7783373" y="0"/>
                </a:cubicBezTo>
                <a:cubicBezTo>
                  <a:pt x="7958100" y="-18228"/>
                  <a:pt x="8130763" y="-7208"/>
                  <a:pt x="8269834" y="0"/>
                </a:cubicBezTo>
                <a:cubicBezTo>
                  <a:pt x="8408905" y="7208"/>
                  <a:pt x="8702771" y="-14544"/>
                  <a:pt x="8964778" y="0"/>
                </a:cubicBezTo>
                <a:cubicBezTo>
                  <a:pt x="9226785" y="14544"/>
                  <a:pt x="9180872" y="-2598"/>
                  <a:pt x="9346997" y="0"/>
                </a:cubicBezTo>
                <a:cubicBezTo>
                  <a:pt x="9513122" y="2598"/>
                  <a:pt x="10163059" y="-48042"/>
                  <a:pt x="10424160" y="0"/>
                </a:cubicBezTo>
                <a:cubicBezTo>
                  <a:pt x="10426758" y="16357"/>
                  <a:pt x="10422858" y="33399"/>
                  <a:pt x="10424160" y="54844"/>
                </a:cubicBezTo>
                <a:cubicBezTo>
                  <a:pt x="10252386" y="60442"/>
                  <a:pt x="10168276" y="67541"/>
                  <a:pt x="9937699" y="54844"/>
                </a:cubicBezTo>
                <a:cubicBezTo>
                  <a:pt x="9707122" y="42147"/>
                  <a:pt x="9721335" y="46556"/>
                  <a:pt x="9555480" y="54844"/>
                </a:cubicBezTo>
                <a:cubicBezTo>
                  <a:pt x="9389625" y="63132"/>
                  <a:pt x="9106181" y="66401"/>
                  <a:pt x="8860536" y="54844"/>
                </a:cubicBezTo>
                <a:cubicBezTo>
                  <a:pt x="8614891" y="43287"/>
                  <a:pt x="8327748" y="64182"/>
                  <a:pt x="8165592" y="54844"/>
                </a:cubicBezTo>
                <a:cubicBezTo>
                  <a:pt x="8003436" y="45506"/>
                  <a:pt x="7971851" y="66065"/>
                  <a:pt x="7783373" y="54844"/>
                </a:cubicBezTo>
                <a:cubicBezTo>
                  <a:pt x="7594895" y="43623"/>
                  <a:pt x="7283907" y="88201"/>
                  <a:pt x="6879946" y="54844"/>
                </a:cubicBezTo>
                <a:cubicBezTo>
                  <a:pt x="6475985" y="21487"/>
                  <a:pt x="6341530" y="25868"/>
                  <a:pt x="6185002" y="54844"/>
                </a:cubicBezTo>
                <a:cubicBezTo>
                  <a:pt x="6028474" y="83820"/>
                  <a:pt x="5505711" y="26913"/>
                  <a:pt x="5281574" y="54844"/>
                </a:cubicBezTo>
                <a:cubicBezTo>
                  <a:pt x="5057437" y="82775"/>
                  <a:pt x="4927463" y="58273"/>
                  <a:pt x="4586630" y="54844"/>
                </a:cubicBezTo>
                <a:cubicBezTo>
                  <a:pt x="4245797" y="51415"/>
                  <a:pt x="4353861" y="64439"/>
                  <a:pt x="4204411" y="54844"/>
                </a:cubicBezTo>
                <a:cubicBezTo>
                  <a:pt x="4054961" y="45249"/>
                  <a:pt x="3525891" y="57414"/>
                  <a:pt x="3300984" y="54844"/>
                </a:cubicBezTo>
                <a:cubicBezTo>
                  <a:pt x="3076077" y="52274"/>
                  <a:pt x="2947144" y="50060"/>
                  <a:pt x="2814523" y="54844"/>
                </a:cubicBezTo>
                <a:cubicBezTo>
                  <a:pt x="2681902" y="59628"/>
                  <a:pt x="2570796" y="73667"/>
                  <a:pt x="2432304" y="54844"/>
                </a:cubicBezTo>
                <a:cubicBezTo>
                  <a:pt x="2293812" y="36021"/>
                  <a:pt x="2119350" y="30949"/>
                  <a:pt x="1841602" y="54844"/>
                </a:cubicBezTo>
                <a:cubicBezTo>
                  <a:pt x="1563854" y="78739"/>
                  <a:pt x="1381334" y="47326"/>
                  <a:pt x="938174" y="54844"/>
                </a:cubicBezTo>
                <a:cubicBezTo>
                  <a:pt x="495014" y="62362"/>
                  <a:pt x="247265" y="38472"/>
                  <a:pt x="0" y="54844"/>
                </a:cubicBezTo>
                <a:cubicBezTo>
                  <a:pt x="2358" y="34619"/>
                  <a:pt x="2493" y="2336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3.1">
            <a:extLst>
              <a:ext uri="{FF2B5EF4-FFF2-40B4-BE49-F238E27FC236}">
                <a16:creationId xmlns:a16="http://schemas.microsoft.com/office/drawing/2014/main" id="{873F98FF-CF2A-6094-856B-64D72961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00" y="617626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 err="1"/>
              <a:t>Đặt</a:t>
            </a:r>
            <a:r>
              <a:rPr lang="en-US" b="1" dirty="0"/>
              <a:t> </a:t>
            </a:r>
            <a:r>
              <a:rPr lang="en-US" b="1" dirty="0" err="1"/>
              <a:t>vấn</a:t>
            </a:r>
            <a:r>
              <a:rPr lang="en-US" b="1" dirty="0"/>
              <a:t> </a:t>
            </a:r>
            <a:r>
              <a:rPr lang="en-US" b="1" dirty="0" err="1"/>
              <a:t>đề</a:t>
            </a:r>
            <a:endParaRPr lang="en-ID" b="1" dirty="0">
              <a:latin typeface="Bahnschrift" panose="020B0502040204020203" pitchFamily="34" charset="0"/>
            </a:endParaRPr>
          </a:p>
        </p:txBody>
      </p:sp>
      <p:sp>
        <p:nvSpPr>
          <p:cNvPr id="12" name="tb_Cac_tn">
            <a:extLst>
              <a:ext uri="{FF2B5EF4-FFF2-40B4-BE49-F238E27FC236}">
                <a16:creationId xmlns:a16="http://schemas.microsoft.com/office/drawing/2014/main" id="{DB16B926-96B7-24F7-D3AC-D5A9AC2DB69B}"/>
              </a:ext>
            </a:extLst>
          </p:cNvPr>
          <p:cNvSpPr txBox="1"/>
          <p:nvPr/>
        </p:nvSpPr>
        <p:spPr>
          <a:xfrm>
            <a:off x="3739430" y="3044279"/>
            <a:ext cx="47131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D" sz="4000" dirty="0" err="1">
                <a:latin typeface="Bahnschrift" panose="020B0502040204020203" pitchFamily="34" charset="0"/>
              </a:rPr>
              <a:t>Gồm</a:t>
            </a:r>
            <a:r>
              <a:rPr lang="en-ID" sz="4000" dirty="0">
                <a:latin typeface="Bahnschrift" panose="020B0502040204020203" pitchFamily="34" charset="0"/>
              </a:rPr>
              <a:t> 3 </a:t>
            </a:r>
            <a:r>
              <a:rPr lang="en-ID" sz="4000" dirty="0" err="1">
                <a:latin typeface="Bahnschrift" panose="020B0502040204020203" pitchFamily="34" charset="0"/>
              </a:rPr>
              <a:t>nguyên</a:t>
            </a:r>
            <a:r>
              <a:rPr lang="en-ID" sz="4000" dirty="0">
                <a:latin typeface="Bahnschrift" panose="020B0502040204020203" pitchFamily="34" charset="0"/>
              </a:rPr>
              <a:t> </a:t>
            </a:r>
            <a:r>
              <a:rPr lang="en-ID" sz="4000" dirty="0" err="1">
                <a:latin typeface="Bahnschrift" panose="020B0502040204020203" pitchFamily="34" charset="0"/>
              </a:rPr>
              <a:t>nhân</a:t>
            </a:r>
            <a:endParaRPr lang="en-ID" sz="4000" dirty="0">
              <a:latin typeface="Bahnschrift" panose="020B0502040204020203" pitchFamily="34" charset="0"/>
            </a:endParaRPr>
          </a:p>
        </p:txBody>
      </p:sp>
      <p:sp>
        <p:nvSpPr>
          <p:cNvPr id="15" name="tb_Admin">
            <a:extLst>
              <a:ext uri="{FF2B5EF4-FFF2-40B4-BE49-F238E27FC236}">
                <a16:creationId xmlns:a16="http://schemas.microsoft.com/office/drawing/2014/main" id="{8ABD7270-8B2C-659D-B56C-84E30AE9F78B}"/>
              </a:ext>
            </a:extLst>
          </p:cNvPr>
          <p:cNvSpPr txBox="1"/>
          <p:nvPr/>
        </p:nvSpPr>
        <p:spPr>
          <a:xfrm>
            <a:off x="8593478" y="2371725"/>
            <a:ext cx="19062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Là</a:t>
            </a:r>
            <a:r>
              <a:rPr lang="en-US" sz="2400" dirty="0">
                <a:latin typeface="Bahnschrift" panose="020B0502040204020203" pitchFamily="34" charset="0"/>
              </a:rPr>
              <a:t> Xu </a:t>
            </a:r>
            <a:r>
              <a:rPr lang="en-US" sz="2400" dirty="0" err="1">
                <a:latin typeface="Bahnschrift" panose="020B0502040204020203" pitchFamily="34" charset="0"/>
              </a:rPr>
              <a:t>hướng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sp>
        <p:nvSpPr>
          <p:cNvPr id="16" name="tb_SG">
            <a:extLst>
              <a:ext uri="{FF2B5EF4-FFF2-40B4-BE49-F238E27FC236}">
                <a16:creationId xmlns:a16="http://schemas.microsoft.com/office/drawing/2014/main" id="{E63DA130-7268-A4F1-441C-DE5576CDF38E}"/>
              </a:ext>
            </a:extLst>
          </p:cNvPr>
          <p:cNvSpPr txBox="1"/>
          <p:nvPr/>
        </p:nvSpPr>
        <p:spPr>
          <a:xfrm>
            <a:off x="8593478" y="3261926"/>
            <a:ext cx="15808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Sự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tiện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lợi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cxnSp>
        <p:nvCxnSpPr>
          <p:cNvPr id="17" name="sc_VT">
            <a:extLst>
              <a:ext uri="{FF2B5EF4-FFF2-40B4-BE49-F238E27FC236}">
                <a16:creationId xmlns:a16="http://schemas.microsoft.com/office/drawing/2014/main" id="{C5E851A2-F039-C983-928D-1406581D5241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5334000" y="2602558"/>
            <a:ext cx="3259478" cy="7628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c_SG">
            <a:extLst>
              <a:ext uri="{FF2B5EF4-FFF2-40B4-BE49-F238E27FC236}">
                <a16:creationId xmlns:a16="http://schemas.microsoft.com/office/drawing/2014/main" id="{80966B1F-69C2-EBA8-C980-773087AFDB6E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334000" y="3474406"/>
            <a:ext cx="3259478" cy="1835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b_SG">
            <a:extLst>
              <a:ext uri="{FF2B5EF4-FFF2-40B4-BE49-F238E27FC236}">
                <a16:creationId xmlns:a16="http://schemas.microsoft.com/office/drawing/2014/main" id="{6D9DA515-9F72-B3DB-5F8C-71A8139E1A1B}"/>
              </a:ext>
            </a:extLst>
          </p:cNvPr>
          <p:cNvSpPr txBox="1"/>
          <p:nvPr/>
        </p:nvSpPr>
        <p:spPr>
          <a:xfrm>
            <a:off x="8593478" y="4289548"/>
            <a:ext cx="18357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Sự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cần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thiết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cxnSp>
        <p:nvCxnSpPr>
          <p:cNvPr id="20" name="sc_SG">
            <a:extLst>
              <a:ext uri="{FF2B5EF4-FFF2-40B4-BE49-F238E27FC236}">
                <a16:creationId xmlns:a16="http://schemas.microsoft.com/office/drawing/2014/main" id="{EC508873-B598-4EEC-E02F-EF2BC3FF9C16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5334000" y="3550606"/>
            <a:ext cx="3259478" cy="9697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2825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875 -1.85185E-6 L -0.23125 -1.85185E-6 " pathEditMode="relative" rAng="0" ptsTypes="AA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1" grpId="0" animBg="1"/>
      <p:bldP spid="2" grpId="0"/>
      <p:bldP spid="12" grpId="0"/>
      <p:bldP spid="12" grpId="1"/>
      <p:bldP spid="12" grpId="2"/>
      <p:bldP spid="15" grpId="0"/>
      <p:bldP spid="16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khung">
            <a:extLst>
              <a:ext uri="{FF2B5EF4-FFF2-40B4-BE49-F238E27FC236}">
                <a16:creationId xmlns:a16="http://schemas.microsoft.com/office/drawing/2014/main" id="{61293EAF-381E-3FBB-A8F0-8E235820D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C277B3F6-0E72-F5F5-36C4-D92A17698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2220" y="1738914"/>
            <a:ext cx="10424160" cy="54844"/>
          </a:xfrm>
          <a:custGeom>
            <a:avLst/>
            <a:gdLst>
              <a:gd name="connsiteX0" fmla="*/ 0 w 10424160"/>
              <a:gd name="connsiteY0" fmla="*/ 0 h 54844"/>
              <a:gd name="connsiteX1" fmla="*/ 694944 w 10424160"/>
              <a:gd name="connsiteY1" fmla="*/ 0 h 54844"/>
              <a:gd name="connsiteX2" fmla="*/ 1077163 w 10424160"/>
              <a:gd name="connsiteY2" fmla="*/ 0 h 54844"/>
              <a:gd name="connsiteX3" fmla="*/ 1667866 w 10424160"/>
              <a:gd name="connsiteY3" fmla="*/ 0 h 54844"/>
              <a:gd name="connsiteX4" fmla="*/ 2050085 w 10424160"/>
              <a:gd name="connsiteY4" fmla="*/ 0 h 54844"/>
              <a:gd name="connsiteX5" fmla="*/ 2849270 w 10424160"/>
              <a:gd name="connsiteY5" fmla="*/ 0 h 54844"/>
              <a:gd name="connsiteX6" fmla="*/ 3752698 w 10424160"/>
              <a:gd name="connsiteY6" fmla="*/ 0 h 54844"/>
              <a:gd name="connsiteX7" fmla="*/ 4447642 w 10424160"/>
              <a:gd name="connsiteY7" fmla="*/ 0 h 54844"/>
              <a:gd name="connsiteX8" fmla="*/ 4934102 w 10424160"/>
              <a:gd name="connsiteY8" fmla="*/ 0 h 54844"/>
              <a:gd name="connsiteX9" fmla="*/ 5316322 w 10424160"/>
              <a:gd name="connsiteY9" fmla="*/ 0 h 54844"/>
              <a:gd name="connsiteX10" fmla="*/ 6219749 w 10424160"/>
              <a:gd name="connsiteY10" fmla="*/ 0 h 54844"/>
              <a:gd name="connsiteX11" fmla="*/ 6810451 w 10424160"/>
              <a:gd name="connsiteY11" fmla="*/ 0 h 54844"/>
              <a:gd name="connsiteX12" fmla="*/ 7713878 w 10424160"/>
              <a:gd name="connsiteY12" fmla="*/ 0 h 54844"/>
              <a:gd name="connsiteX13" fmla="*/ 8096098 w 10424160"/>
              <a:gd name="connsiteY13" fmla="*/ 0 h 54844"/>
              <a:gd name="connsiteX14" fmla="*/ 8582558 w 10424160"/>
              <a:gd name="connsiteY14" fmla="*/ 0 h 54844"/>
              <a:gd name="connsiteX15" fmla="*/ 9485986 w 10424160"/>
              <a:gd name="connsiteY15" fmla="*/ 0 h 54844"/>
              <a:gd name="connsiteX16" fmla="*/ 10424160 w 10424160"/>
              <a:gd name="connsiteY16" fmla="*/ 0 h 54844"/>
              <a:gd name="connsiteX17" fmla="*/ 10424160 w 10424160"/>
              <a:gd name="connsiteY17" fmla="*/ 54844 h 54844"/>
              <a:gd name="connsiteX18" fmla="*/ 9624974 w 10424160"/>
              <a:gd name="connsiteY18" fmla="*/ 54844 h 54844"/>
              <a:gd name="connsiteX19" fmla="*/ 8930030 w 10424160"/>
              <a:gd name="connsiteY19" fmla="*/ 54844 h 54844"/>
              <a:gd name="connsiteX20" fmla="*/ 8443570 w 10424160"/>
              <a:gd name="connsiteY20" fmla="*/ 54844 h 54844"/>
              <a:gd name="connsiteX21" fmla="*/ 7852867 w 10424160"/>
              <a:gd name="connsiteY21" fmla="*/ 54844 h 54844"/>
              <a:gd name="connsiteX22" fmla="*/ 7470648 w 10424160"/>
              <a:gd name="connsiteY22" fmla="*/ 54844 h 54844"/>
              <a:gd name="connsiteX23" fmla="*/ 6984187 w 10424160"/>
              <a:gd name="connsiteY23" fmla="*/ 54844 h 54844"/>
              <a:gd name="connsiteX24" fmla="*/ 6185002 w 10424160"/>
              <a:gd name="connsiteY24" fmla="*/ 54844 h 54844"/>
              <a:gd name="connsiteX25" fmla="*/ 5698541 w 10424160"/>
              <a:gd name="connsiteY25" fmla="*/ 54844 h 54844"/>
              <a:gd name="connsiteX26" fmla="*/ 5107838 w 10424160"/>
              <a:gd name="connsiteY26" fmla="*/ 54844 h 54844"/>
              <a:gd name="connsiteX27" fmla="*/ 4204411 w 10424160"/>
              <a:gd name="connsiteY27" fmla="*/ 54844 h 54844"/>
              <a:gd name="connsiteX28" fmla="*/ 3822192 w 10424160"/>
              <a:gd name="connsiteY28" fmla="*/ 54844 h 54844"/>
              <a:gd name="connsiteX29" fmla="*/ 3439973 w 10424160"/>
              <a:gd name="connsiteY29" fmla="*/ 54844 h 54844"/>
              <a:gd name="connsiteX30" fmla="*/ 3057754 w 10424160"/>
              <a:gd name="connsiteY30" fmla="*/ 54844 h 54844"/>
              <a:gd name="connsiteX31" fmla="*/ 2258568 w 10424160"/>
              <a:gd name="connsiteY31" fmla="*/ 54844 h 54844"/>
              <a:gd name="connsiteX32" fmla="*/ 1772107 w 10424160"/>
              <a:gd name="connsiteY32" fmla="*/ 54844 h 54844"/>
              <a:gd name="connsiteX33" fmla="*/ 972922 w 10424160"/>
              <a:gd name="connsiteY33" fmla="*/ 54844 h 54844"/>
              <a:gd name="connsiteX34" fmla="*/ 0 w 10424160"/>
              <a:gd name="connsiteY34" fmla="*/ 54844 h 54844"/>
              <a:gd name="connsiteX35" fmla="*/ 0 w 10424160"/>
              <a:gd name="connsiteY35" fmla="*/ 0 h 54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424160" h="54844" fill="none" extrusionOk="0">
                <a:moveTo>
                  <a:pt x="0" y="0"/>
                </a:moveTo>
                <a:cubicBezTo>
                  <a:pt x="308131" y="-12477"/>
                  <a:pt x="488324" y="-8567"/>
                  <a:pt x="694944" y="0"/>
                </a:cubicBezTo>
                <a:cubicBezTo>
                  <a:pt x="901564" y="8567"/>
                  <a:pt x="960850" y="4324"/>
                  <a:pt x="1077163" y="0"/>
                </a:cubicBezTo>
                <a:cubicBezTo>
                  <a:pt x="1193476" y="-4324"/>
                  <a:pt x="1501572" y="-15989"/>
                  <a:pt x="1667866" y="0"/>
                </a:cubicBezTo>
                <a:cubicBezTo>
                  <a:pt x="1834160" y="15989"/>
                  <a:pt x="1969593" y="-10474"/>
                  <a:pt x="2050085" y="0"/>
                </a:cubicBezTo>
                <a:cubicBezTo>
                  <a:pt x="2130577" y="10474"/>
                  <a:pt x="2565440" y="37195"/>
                  <a:pt x="2849270" y="0"/>
                </a:cubicBezTo>
                <a:cubicBezTo>
                  <a:pt x="3133100" y="-37195"/>
                  <a:pt x="3443746" y="7581"/>
                  <a:pt x="3752698" y="0"/>
                </a:cubicBezTo>
                <a:cubicBezTo>
                  <a:pt x="4061650" y="-7581"/>
                  <a:pt x="4138169" y="18636"/>
                  <a:pt x="4447642" y="0"/>
                </a:cubicBezTo>
                <a:cubicBezTo>
                  <a:pt x="4757115" y="-18636"/>
                  <a:pt x="4702824" y="930"/>
                  <a:pt x="4934102" y="0"/>
                </a:cubicBezTo>
                <a:cubicBezTo>
                  <a:pt x="5165380" y="-930"/>
                  <a:pt x="5207474" y="-8463"/>
                  <a:pt x="5316322" y="0"/>
                </a:cubicBezTo>
                <a:cubicBezTo>
                  <a:pt x="5425170" y="8463"/>
                  <a:pt x="5869144" y="-37507"/>
                  <a:pt x="6219749" y="0"/>
                </a:cubicBezTo>
                <a:cubicBezTo>
                  <a:pt x="6570354" y="37507"/>
                  <a:pt x="6599435" y="-24168"/>
                  <a:pt x="6810451" y="0"/>
                </a:cubicBezTo>
                <a:cubicBezTo>
                  <a:pt x="7021467" y="24168"/>
                  <a:pt x="7509021" y="-32653"/>
                  <a:pt x="7713878" y="0"/>
                </a:cubicBezTo>
                <a:cubicBezTo>
                  <a:pt x="7918735" y="32653"/>
                  <a:pt x="7948315" y="15715"/>
                  <a:pt x="8096098" y="0"/>
                </a:cubicBezTo>
                <a:cubicBezTo>
                  <a:pt x="8243881" y="-15715"/>
                  <a:pt x="8455753" y="-16256"/>
                  <a:pt x="8582558" y="0"/>
                </a:cubicBezTo>
                <a:cubicBezTo>
                  <a:pt x="8709363" y="16256"/>
                  <a:pt x="9037153" y="28082"/>
                  <a:pt x="9485986" y="0"/>
                </a:cubicBezTo>
                <a:cubicBezTo>
                  <a:pt x="9934819" y="-28082"/>
                  <a:pt x="10182564" y="-3005"/>
                  <a:pt x="10424160" y="0"/>
                </a:cubicBezTo>
                <a:cubicBezTo>
                  <a:pt x="10423172" y="27269"/>
                  <a:pt x="10422183" y="36499"/>
                  <a:pt x="10424160" y="54844"/>
                </a:cubicBezTo>
                <a:cubicBezTo>
                  <a:pt x="10252878" y="18019"/>
                  <a:pt x="9790393" y="71108"/>
                  <a:pt x="9624974" y="54844"/>
                </a:cubicBezTo>
                <a:cubicBezTo>
                  <a:pt x="9459555" y="38580"/>
                  <a:pt x="9122218" y="69208"/>
                  <a:pt x="8930030" y="54844"/>
                </a:cubicBezTo>
                <a:cubicBezTo>
                  <a:pt x="8737842" y="40480"/>
                  <a:pt x="8584969" y="43030"/>
                  <a:pt x="8443570" y="54844"/>
                </a:cubicBezTo>
                <a:cubicBezTo>
                  <a:pt x="8302171" y="66658"/>
                  <a:pt x="7990775" y="52453"/>
                  <a:pt x="7852867" y="54844"/>
                </a:cubicBezTo>
                <a:cubicBezTo>
                  <a:pt x="7714959" y="57235"/>
                  <a:pt x="7658810" y="72410"/>
                  <a:pt x="7470648" y="54844"/>
                </a:cubicBezTo>
                <a:cubicBezTo>
                  <a:pt x="7282486" y="37278"/>
                  <a:pt x="7135627" y="67605"/>
                  <a:pt x="6984187" y="54844"/>
                </a:cubicBezTo>
                <a:cubicBezTo>
                  <a:pt x="6832747" y="42083"/>
                  <a:pt x="6512533" y="76433"/>
                  <a:pt x="6185002" y="54844"/>
                </a:cubicBezTo>
                <a:cubicBezTo>
                  <a:pt x="5857472" y="33255"/>
                  <a:pt x="5894096" y="53323"/>
                  <a:pt x="5698541" y="54844"/>
                </a:cubicBezTo>
                <a:cubicBezTo>
                  <a:pt x="5502986" y="56365"/>
                  <a:pt x="5357373" y="26813"/>
                  <a:pt x="5107838" y="54844"/>
                </a:cubicBezTo>
                <a:cubicBezTo>
                  <a:pt x="4858303" y="82875"/>
                  <a:pt x="4400461" y="14121"/>
                  <a:pt x="4204411" y="54844"/>
                </a:cubicBezTo>
                <a:cubicBezTo>
                  <a:pt x="4008361" y="95567"/>
                  <a:pt x="4004230" y="61089"/>
                  <a:pt x="3822192" y="54844"/>
                </a:cubicBezTo>
                <a:cubicBezTo>
                  <a:pt x="3640154" y="48599"/>
                  <a:pt x="3573541" y="44430"/>
                  <a:pt x="3439973" y="54844"/>
                </a:cubicBezTo>
                <a:cubicBezTo>
                  <a:pt x="3306405" y="65258"/>
                  <a:pt x="3134445" y="48320"/>
                  <a:pt x="3057754" y="54844"/>
                </a:cubicBezTo>
                <a:cubicBezTo>
                  <a:pt x="2981063" y="61368"/>
                  <a:pt x="2640192" y="16026"/>
                  <a:pt x="2258568" y="54844"/>
                </a:cubicBezTo>
                <a:cubicBezTo>
                  <a:pt x="1876944" y="93662"/>
                  <a:pt x="1902613" y="54890"/>
                  <a:pt x="1772107" y="54844"/>
                </a:cubicBezTo>
                <a:cubicBezTo>
                  <a:pt x="1641601" y="54798"/>
                  <a:pt x="1165130" y="33517"/>
                  <a:pt x="972922" y="54844"/>
                </a:cubicBezTo>
                <a:cubicBezTo>
                  <a:pt x="780714" y="76171"/>
                  <a:pt x="334180" y="26896"/>
                  <a:pt x="0" y="54844"/>
                </a:cubicBezTo>
                <a:cubicBezTo>
                  <a:pt x="-2688" y="35107"/>
                  <a:pt x="-863" y="19923"/>
                  <a:pt x="0" y="0"/>
                </a:cubicBezTo>
                <a:close/>
              </a:path>
              <a:path w="10424160" h="54844" stroke="0" extrusionOk="0">
                <a:moveTo>
                  <a:pt x="0" y="0"/>
                </a:moveTo>
                <a:cubicBezTo>
                  <a:pt x="111784" y="6504"/>
                  <a:pt x="388088" y="2613"/>
                  <a:pt x="486461" y="0"/>
                </a:cubicBezTo>
                <a:cubicBezTo>
                  <a:pt x="584834" y="-2613"/>
                  <a:pt x="1152569" y="-23845"/>
                  <a:pt x="1389888" y="0"/>
                </a:cubicBezTo>
                <a:cubicBezTo>
                  <a:pt x="1627207" y="23845"/>
                  <a:pt x="1596652" y="-435"/>
                  <a:pt x="1772107" y="0"/>
                </a:cubicBezTo>
                <a:cubicBezTo>
                  <a:pt x="1947562" y="435"/>
                  <a:pt x="2047666" y="18119"/>
                  <a:pt x="2154326" y="0"/>
                </a:cubicBezTo>
                <a:cubicBezTo>
                  <a:pt x="2260986" y="-18119"/>
                  <a:pt x="2582463" y="32618"/>
                  <a:pt x="2849270" y="0"/>
                </a:cubicBezTo>
                <a:cubicBezTo>
                  <a:pt x="3116077" y="-32618"/>
                  <a:pt x="3310228" y="-14678"/>
                  <a:pt x="3439973" y="0"/>
                </a:cubicBezTo>
                <a:cubicBezTo>
                  <a:pt x="3569718" y="14678"/>
                  <a:pt x="3865451" y="-25143"/>
                  <a:pt x="4239158" y="0"/>
                </a:cubicBezTo>
                <a:cubicBezTo>
                  <a:pt x="4612866" y="25143"/>
                  <a:pt x="4601529" y="15377"/>
                  <a:pt x="4725619" y="0"/>
                </a:cubicBezTo>
                <a:cubicBezTo>
                  <a:pt x="4849709" y="-15377"/>
                  <a:pt x="5342400" y="-33804"/>
                  <a:pt x="5629046" y="0"/>
                </a:cubicBezTo>
                <a:cubicBezTo>
                  <a:pt x="5915692" y="33804"/>
                  <a:pt x="5925416" y="-25244"/>
                  <a:pt x="6219749" y="0"/>
                </a:cubicBezTo>
                <a:cubicBezTo>
                  <a:pt x="6514082" y="25244"/>
                  <a:pt x="6605814" y="13029"/>
                  <a:pt x="6706210" y="0"/>
                </a:cubicBezTo>
                <a:cubicBezTo>
                  <a:pt x="6806606" y="-13029"/>
                  <a:pt x="6977827" y="8114"/>
                  <a:pt x="7192670" y="0"/>
                </a:cubicBezTo>
                <a:cubicBezTo>
                  <a:pt x="7407513" y="-8114"/>
                  <a:pt x="7608646" y="18228"/>
                  <a:pt x="7783373" y="0"/>
                </a:cubicBezTo>
                <a:cubicBezTo>
                  <a:pt x="7958100" y="-18228"/>
                  <a:pt x="8130763" y="-7208"/>
                  <a:pt x="8269834" y="0"/>
                </a:cubicBezTo>
                <a:cubicBezTo>
                  <a:pt x="8408905" y="7208"/>
                  <a:pt x="8702771" y="-14544"/>
                  <a:pt x="8964778" y="0"/>
                </a:cubicBezTo>
                <a:cubicBezTo>
                  <a:pt x="9226785" y="14544"/>
                  <a:pt x="9180872" y="-2598"/>
                  <a:pt x="9346997" y="0"/>
                </a:cubicBezTo>
                <a:cubicBezTo>
                  <a:pt x="9513122" y="2598"/>
                  <a:pt x="10163059" y="-48042"/>
                  <a:pt x="10424160" y="0"/>
                </a:cubicBezTo>
                <a:cubicBezTo>
                  <a:pt x="10426758" y="16357"/>
                  <a:pt x="10422858" y="33399"/>
                  <a:pt x="10424160" y="54844"/>
                </a:cubicBezTo>
                <a:cubicBezTo>
                  <a:pt x="10252386" y="60442"/>
                  <a:pt x="10168276" y="67541"/>
                  <a:pt x="9937699" y="54844"/>
                </a:cubicBezTo>
                <a:cubicBezTo>
                  <a:pt x="9707122" y="42147"/>
                  <a:pt x="9721335" y="46556"/>
                  <a:pt x="9555480" y="54844"/>
                </a:cubicBezTo>
                <a:cubicBezTo>
                  <a:pt x="9389625" y="63132"/>
                  <a:pt x="9106181" y="66401"/>
                  <a:pt x="8860536" y="54844"/>
                </a:cubicBezTo>
                <a:cubicBezTo>
                  <a:pt x="8614891" y="43287"/>
                  <a:pt x="8327748" y="64182"/>
                  <a:pt x="8165592" y="54844"/>
                </a:cubicBezTo>
                <a:cubicBezTo>
                  <a:pt x="8003436" y="45506"/>
                  <a:pt x="7971851" y="66065"/>
                  <a:pt x="7783373" y="54844"/>
                </a:cubicBezTo>
                <a:cubicBezTo>
                  <a:pt x="7594895" y="43623"/>
                  <a:pt x="7283907" y="88201"/>
                  <a:pt x="6879946" y="54844"/>
                </a:cubicBezTo>
                <a:cubicBezTo>
                  <a:pt x="6475985" y="21487"/>
                  <a:pt x="6341530" y="25868"/>
                  <a:pt x="6185002" y="54844"/>
                </a:cubicBezTo>
                <a:cubicBezTo>
                  <a:pt x="6028474" y="83820"/>
                  <a:pt x="5505711" y="26913"/>
                  <a:pt x="5281574" y="54844"/>
                </a:cubicBezTo>
                <a:cubicBezTo>
                  <a:pt x="5057437" y="82775"/>
                  <a:pt x="4927463" y="58273"/>
                  <a:pt x="4586630" y="54844"/>
                </a:cubicBezTo>
                <a:cubicBezTo>
                  <a:pt x="4245797" y="51415"/>
                  <a:pt x="4353861" y="64439"/>
                  <a:pt x="4204411" y="54844"/>
                </a:cubicBezTo>
                <a:cubicBezTo>
                  <a:pt x="4054961" y="45249"/>
                  <a:pt x="3525891" y="57414"/>
                  <a:pt x="3300984" y="54844"/>
                </a:cubicBezTo>
                <a:cubicBezTo>
                  <a:pt x="3076077" y="52274"/>
                  <a:pt x="2947144" y="50060"/>
                  <a:pt x="2814523" y="54844"/>
                </a:cubicBezTo>
                <a:cubicBezTo>
                  <a:pt x="2681902" y="59628"/>
                  <a:pt x="2570796" y="73667"/>
                  <a:pt x="2432304" y="54844"/>
                </a:cubicBezTo>
                <a:cubicBezTo>
                  <a:pt x="2293812" y="36021"/>
                  <a:pt x="2119350" y="30949"/>
                  <a:pt x="1841602" y="54844"/>
                </a:cubicBezTo>
                <a:cubicBezTo>
                  <a:pt x="1563854" y="78739"/>
                  <a:pt x="1381334" y="47326"/>
                  <a:pt x="938174" y="54844"/>
                </a:cubicBezTo>
                <a:cubicBezTo>
                  <a:pt x="495014" y="62362"/>
                  <a:pt x="247265" y="38472"/>
                  <a:pt x="0" y="54844"/>
                </a:cubicBezTo>
                <a:cubicBezTo>
                  <a:pt x="2358" y="34619"/>
                  <a:pt x="2493" y="2336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3.1">
            <a:extLst>
              <a:ext uri="{FF2B5EF4-FFF2-40B4-BE49-F238E27FC236}">
                <a16:creationId xmlns:a16="http://schemas.microsoft.com/office/drawing/2014/main" id="{873F98FF-CF2A-6094-856B-64D72961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00" y="617626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 err="1"/>
              <a:t>Đặc</a:t>
            </a:r>
            <a:r>
              <a:rPr lang="en-US" b="1" dirty="0"/>
              <a:t> </a:t>
            </a:r>
            <a:r>
              <a:rPr lang="en-US" b="1" dirty="0" err="1"/>
              <a:t>điểm</a:t>
            </a:r>
            <a:r>
              <a:rPr lang="en-US" b="1" dirty="0"/>
              <a:t> </a:t>
            </a:r>
            <a:r>
              <a:rPr lang="en-US" b="1" dirty="0" err="1"/>
              <a:t>nổi</a:t>
            </a:r>
            <a:r>
              <a:rPr lang="en-US" b="1" dirty="0"/>
              <a:t> </a:t>
            </a:r>
            <a:r>
              <a:rPr lang="en-US" b="1" dirty="0" err="1"/>
              <a:t>bật</a:t>
            </a:r>
            <a:r>
              <a:rPr lang="en-US" b="1" dirty="0"/>
              <a:t> </a:t>
            </a:r>
            <a:r>
              <a:rPr lang="en-US" b="1" dirty="0" err="1"/>
              <a:t>của</a:t>
            </a:r>
            <a:r>
              <a:rPr lang="en-US" b="1" dirty="0"/>
              <a:t> </a:t>
            </a:r>
            <a:r>
              <a:rPr lang="en-US" b="1" dirty="0" err="1"/>
              <a:t>webtsite</a:t>
            </a:r>
            <a:endParaRPr lang="en-ID" b="1" dirty="0">
              <a:latin typeface="Bahnschrift" panose="020B0502040204020203" pitchFamily="34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B57DA3A5-18FF-B20D-EEEE-14879D18A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182880">
              <a:lnSpc>
                <a:spcPct val="150000"/>
              </a:lnSpc>
            </a:pPr>
            <a:r>
              <a:rPr lang="vi-VN" sz="3000" dirty="0"/>
              <a:t>Website có dung lượng không quá lớn, tốc độ xử lý nhanh.</a:t>
            </a:r>
            <a:endParaRPr lang="en-US" sz="3000" dirty="0"/>
          </a:p>
          <a:p>
            <a:pPr marL="182880">
              <a:lnSpc>
                <a:spcPct val="150000"/>
              </a:lnSpc>
            </a:pPr>
            <a:r>
              <a:rPr lang="vi-VN" sz="3000" dirty="0"/>
              <a:t>Giao diện dễ nhìn thân thiện với người sử dụng</a:t>
            </a:r>
            <a:endParaRPr lang="en-US" sz="3000" dirty="0"/>
          </a:p>
          <a:p>
            <a:pPr marL="182880">
              <a:lnSpc>
                <a:spcPct val="150000"/>
              </a:lnSpc>
            </a:pPr>
            <a:r>
              <a:rPr lang="vi-VN" sz="3000" dirty="0"/>
              <a:t>Công việc tính toán thực hiện chính xác, không chấp nhận sai sót.</a:t>
            </a:r>
            <a:endParaRPr lang="en-US" sz="3000" dirty="0"/>
          </a:p>
          <a:p>
            <a:pPr marL="182880">
              <a:lnSpc>
                <a:spcPct val="150000"/>
              </a:lnSpc>
            </a:pPr>
            <a:r>
              <a:rPr lang="en-ID" sz="3000" dirty="0" err="1"/>
              <a:t>Đảm</a:t>
            </a:r>
            <a:r>
              <a:rPr lang="en-ID" sz="3000" dirty="0"/>
              <a:t> </a:t>
            </a:r>
            <a:r>
              <a:rPr lang="en-ID" sz="3000" dirty="0" err="1"/>
              <a:t>bảo</a:t>
            </a:r>
            <a:r>
              <a:rPr lang="en-ID" sz="3000" dirty="0"/>
              <a:t> an </a:t>
            </a:r>
            <a:r>
              <a:rPr lang="en-ID" sz="3000" dirty="0" err="1"/>
              <a:t>toàn</a:t>
            </a:r>
            <a:r>
              <a:rPr lang="en-ID" sz="3000" dirty="0"/>
              <a:t> </a:t>
            </a:r>
            <a:r>
              <a:rPr lang="en-ID" sz="3000" dirty="0" err="1"/>
              <a:t>dữ</a:t>
            </a:r>
            <a:r>
              <a:rPr lang="en-ID" sz="3000" dirty="0"/>
              <a:t> </a:t>
            </a:r>
            <a:r>
              <a:rPr lang="en-ID" sz="3000" dirty="0" err="1"/>
              <a:t>liệu</a:t>
            </a:r>
            <a:r>
              <a:rPr lang="en-ID" sz="3000" dirty="0"/>
              <a:t> </a:t>
            </a:r>
            <a:r>
              <a:rPr lang="en-ID" sz="3000" dirty="0" err="1"/>
              <a:t>khi</a:t>
            </a:r>
            <a:r>
              <a:rPr lang="en-ID" sz="3000" dirty="0"/>
              <a:t> </a:t>
            </a:r>
            <a:r>
              <a:rPr lang="en-ID" sz="3000" dirty="0" err="1"/>
              <a:t>chạy</a:t>
            </a:r>
            <a:r>
              <a:rPr lang="en-ID" sz="3000" dirty="0"/>
              <a:t> website </a:t>
            </a:r>
            <a:r>
              <a:rPr lang="en-ID" sz="3000" dirty="0" err="1"/>
              <a:t>trực</a:t>
            </a:r>
            <a:r>
              <a:rPr lang="en-ID" sz="3000" dirty="0"/>
              <a:t> </a:t>
            </a:r>
            <a:r>
              <a:rPr lang="en-ID" sz="3000" dirty="0" err="1"/>
              <a:t>tuyến</a:t>
            </a:r>
            <a:r>
              <a:rPr lang="en-ID" sz="3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198045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1" grpId="0" animBg="1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AD6C6-FD34-A9DD-B921-9CC248C78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5375" y="1911983"/>
            <a:ext cx="8020050" cy="3030465"/>
          </a:xfrm>
        </p:spPr>
        <p:txBody>
          <a:bodyPr>
            <a:noAutofit/>
          </a:bodyPr>
          <a:lstStyle/>
          <a:p>
            <a:pPr algn="l"/>
            <a:r>
              <a:rPr lang="en-US" sz="7200" dirty="0">
                <a:solidFill>
                  <a:srgbClr val="FFC000"/>
                </a:solidFill>
              </a:rPr>
              <a:t>CHƯƠNG 2</a:t>
            </a:r>
            <a:br>
              <a:rPr lang="en-US" sz="7200" dirty="0"/>
            </a:br>
            <a:r>
              <a:rPr lang="en-US" sz="7200" dirty="0"/>
              <a:t>GIỚI THIỆU VỀ TOÀN THẮNG</a:t>
            </a:r>
            <a:endParaRPr lang="en-ID" sz="7200" dirty="0"/>
          </a:p>
        </p:txBody>
      </p:sp>
      <p:sp>
        <p:nvSpPr>
          <p:cNvPr id="3" name="Right Triangle">
            <a:extLst>
              <a:ext uri="{FF2B5EF4-FFF2-40B4-BE49-F238E27FC236}">
                <a16:creationId xmlns:a16="http://schemas.microsoft.com/office/drawing/2014/main" id="{07B558F6-80AE-4D61-FE9E-1876FB470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58374" y="4581919"/>
            <a:ext cx="2010185" cy="19543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khung">
            <a:extLst>
              <a:ext uri="{FF2B5EF4-FFF2-40B4-BE49-F238E27FC236}">
                <a16:creationId xmlns:a16="http://schemas.microsoft.com/office/drawing/2014/main" id="{8A4494D7-447A-A09E-505A-82B215D95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2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Triangle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khung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BAD6C6-FD34-A9DD-B921-9CC248C78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291" y="1070645"/>
            <a:ext cx="9231410" cy="3542045"/>
          </a:xfrm>
        </p:spPr>
        <p:txBody>
          <a:bodyPr anchor="b">
            <a:normAutofit/>
          </a:bodyPr>
          <a:lstStyle/>
          <a:p>
            <a:pPr algn="l"/>
            <a:r>
              <a:rPr lang="en-US" sz="7200" dirty="0">
                <a:solidFill>
                  <a:srgbClr val="FFC000"/>
                </a:solidFill>
                <a:latin typeface="Bahnschrift" panose="020B0502040204020203" pitchFamily="34" charset="0"/>
              </a:rPr>
              <a:t>CHƯƠNG 3</a:t>
            </a:r>
            <a:br>
              <a:rPr lang="en-US" sz="7200" dirty="0">
                <a:latin typeface="Bahnschrift" panose="020B0502040204020203" pitchFamily="34" charset="0"/>
              </a:rPr>
            </a:br>
            <a:r>
              <a:rPr lang="en-US" sz="7200" dirty="0">
                <a:latin typeface="Bahnschrift" panose="020B0502040204020203" pitchFamily="34" charset="0"/>
              </a:rPr>
              <a:t>CÔNG VIỆC THỰC TẾ</a:t>
            </a:r>
            <a:endParaRPr lang="en-ID" sz="7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38308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b_Cach_nghe_dt">
            <a:extLst>
              <a:ext uri="{FF2B5EF4-FFF2-40B4-BE49-F238E27FC236}">
                <a16:creationId xmlns:a16="http://schemas.microsoft.com/office/drawing/2014/main" id="{848B58F3-61C6-3C55-9356-61CC0327239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034905" y="3044279"/>
            <a:ext cx="61221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D" sz="4000" dirty="0" err="1">
                <a:latin typeface="Bahnschrift" panose="020B0502040204020203" pitchFamily="34" charset="0"/>
              </a:rPr>
              <a:t>Cách</a:t>
            </a:r>
            <a:r>
              <a:rPr lang="en-ID" sz="4000" dirty="0">
                <a:latin typeface="Bahnschrift" panose="020B0502040204020203" pitchFamily="34" charset="0"/>
              </a:rPr>
              <a:t> </a:t>
            </a:r>
            <a:r>
              <a:rPr lang="en-ID" sz="4000" dirty="0" err="1">
                <a:latin typeface="Bahnschrift" panose="020B0502040204020203" pitchFamily="34" charset="0"/>
              </a:rPr>
              <a:t>thức</a:t>
            </a:r>
            <a:r>
              <a:rPr lang="en-ID" sz="4000" dirty="0">
                <a:latin typeface="Bahnschrift" panose="020B0502040204020203" pitchFamily="34" charset="0"/>
              </a:rPr>
              <a:t> </a:t>
            </a:r>
            <a:r>
              <a:rPr lang="en-ID" sz="4000" dirty="0" err="1">
                <a:latin typeface="Bahnschrift" panose="020B0502040204020203" pitchFamily="34" charset="0"/>
              </a:rPr>
              <a:t>nghe</a:t>
            </a:r>
            <a:r>
              <a:rPr lang="en-ID" sz="4000" dirty="0">
                <a:latin typeface="Bahnschrift" panose="020B0502040204020203" pitchFamily="34" charset="0"/>
              </a:rPr>
              <a:t> </a:t>
            </a:r>
            <a:r>
              <a:rPr lang="en-ID" sz="4000" dirty="0" err="1">
                <a:latin typeface="Bahnschrift" panose="020B0502040204020203" pitchFamily="34" charset="0"/>
              </a:rPr>
              <a:t>điện</a:t>
            </a:r>
            <a:r>
              <a:rPr lang="en-ID" sz="4000" dirty="0">
                <a:latin typeface="Bahnschrift" panose="020B0502040204020203" pitchFamily="34" charset="0"/>
              </a:rPr>
              <a:t> </a:t>
            </a:r>
            <a:r>
              <a:rPr lang="en-ID" sz="4000" dirty="0" err="1">
                <a:latin typeface="Bahnschrift" panose="020B0502040204020203" pitchFamily="34" charset="0"/>
              </a:rPr>
              <a:t>thoại</a:t>
            </a:r>
            <a:endParaRPr lang="en-ID" sz="4000" dirty="0">
              <a:latin typeface="Bahnschrift" panose="020B0502040204020203" pitchFamily="34" charset="0"/>
            </a:endParaRPr>
          </a:p>
        </p:txBody>
      </p:sp>
      <p:sp>
        <p:nvSpPr>
          <p:cNvPr id="5" name="tb_VT">
            <a:extLst>
              <a:ext uri="{FF2B5EF4-FFF2-40B4-BE49-F238E27FC236}">
                <a16:creationId xmlns:a16="http://schemas.microsoft.com/office/drawing/2014/main" id="{CDF357B4-C9AC-13B0-E725-D85F0BE99382}"/>
              </a:ext>
            </a:extLst>
          </p:cNvPr>
          <p:cNvSpPr txBox="1"/>
          <p:nvPr/>
        </p:nvSpPr>
        <p:spPr>
          <a:xfrm>
            <a:off x="8593478" y="2371725"/>
            <a:ext cx="1441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Vũng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Tàu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sp>
        <p:nvSpPr>
          <p:cNvPr id="6" name="tb_SG">
            <a:extLst>
              <a:ext uri="{FF2B5EF4-FFF2-40B4-BE49-F238E27FC236}">
                <a16:creationId xmlns:a16="http://schemas.microsoft.com/office/drawing/2014/main" id="{AC5D1E24-E7BC-BE7A-7D15-2F33592D8F70}"/>
              </a:ext>
            </a:extLst>
          </p:cNvPr>
          <p:cNvSpPr txBox="1"/>
          <p:nvPr/>
        </p:nvSpPr>
        <p:spPr>
          <a:xfrm>
            <a:off x="8593478" y="3690462"/>
            <a:ext cx="12362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Bahnschrift" panose="020B0502040204020203" pitchFamily="34" charset="0"/>
              </a:rPr>
              <a:t>Sài</a:t>
            </a:r>
            <a:r>
              <a:rPr lang="en-US" sz="2400" dirty="0"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latin typeface="Bahnschrift" panose="020B0502040204020203" pitchFamily="34" charset="0"/>
              </a:rPr>
              <a:t>Gòn</a:t>
            </a:r>
            <a:endParaRPr lang="en-ID" sz="2400" dirty="0">
              <a:latin typeface="Bahnschrift" panose="020B0502040204020203" pitchFamily="34" charset="0"/>
            </a:endParaRPr>
          </a:p>
        </p:txBody>
      </p:sp>
      <p:cxnSp>
        <p:nvCxnSpPr>
          <p:cNvPr id="8" name="sc_VT">
            <a:extLst>
              <a:ext uri="{FF2B5EF4-FFF2-40B4-BE49-F238E27FC236}">
                <a16:creationId xmlns:a16="http://schemas.microsoft.com/office/drawing/2014/main" id="{62E3052C-F94A-394F-916A-4E18097E378B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5543550" y="2602558"/>
            <a:ext cx="3049928" cy="7628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c_SG">
            <a:extLst>
              <a:ext uri="{FF2B5EF4-FFF2-40B4-BE49-F238E27FC236}">
                <a16:creationId xmlns:a16="http://schemas.microsoft.com/office/drawing/2014/main" id="{BA12361B-B9BD-B2B7-46A7-559278E6BAAD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5543550" y="3492550"/>
            <a:ext cx="3049928" cy="42874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Left Triangle 12">
            <a:extLst>
              <a:ext uri="{FF2B5EF4-FFF2-40B4-BE49-F238E27FC236}">
                <a16:creationId xmlns:a16="http://schemas.microsoft.com/office/drawing/2014/main" id="{B72E9474-44BC-508C-B3B8-DCBE1B5A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92420" y="3391461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khung">
            <a:extLst>
              <a:ext uri="{FF2B5EF4-FFF2-40B4-BE49-F238E27FC236}">
                <a16:creationId xmlns:a16="http://schemas.microsoft.com/office/drawing/2014/main" id="{61293EAF-381E-3FBB-A8F0-8E235820D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3.1">
            <a:extLst>
              <a:ext uri="{FF2B5EF4-FFF2-40B4-BE49-F238E27FC236}">
                <a16:creationId xmlns:a16="http://schemas.microsoft.com/office/drawing/2014/main" id="{873F98FF-CF2A-6094-856B-64D72961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00" y="617626"/>
            <a:ext cx="10515600" cy="1325563"/>
          </a:xfrm>
        </p:spPr>
        <p:txBody>
          <a:bodyPr>
            <a:normAutofit/>
          </a:bodyPr>
          <a:lstStyle/>
          <a:p>
            <a:r>
              <a:rPr lang="en-ID" b="1" dirty="0" err="1">
                <a:latin typeface="Bahnschrift" panose="020B0502040204020203" pitchFamily="34" charset="0"/>
              </a:rPr>
              <a:t>Nghiệp</a:t>
            </a:r>
            <a:r>
              <a:rPr lang="en-ID" b="1" dirty="0">
                <a:latin typeface="Bahnschrift" panose="020B0502040204020203" pitchFamily="34" charset="0"/>
              </a:rPr>
              <a:t> </a:t>
            </a:r>
            <a:r>
              <a:rPr lang="en-ID" b="1" dirty="0" err="1">
                <a:latin typeface="Bahnschrift" panose="020B0502040204020203" pitchFamily="34" charset="0"/>
              </a:rPr>
              <a:t>Vụ</a:t>
            </a:r>
            <a:r>
              <a:rPr lang="en-ID" b="1" dirty="0">
                <a:latin typeface="Bahnschrift" panose="020B0502040204020203" pitchFamily="34" charset="0"/>
              </a:rPr>
              <a:t> </a:t>
            </a:r>
            <a:r>
              <a:rPr lang="en-ID" b="1" dirty="0" err="1">
                <a:latin typeface="Bahnschrift" panose="020B0502040204020203" pitchFamily="34" charset="0"/>
              </a:rPr>
              <a:t>và</a:t>
            </a:r>
            <a:r>
              <a:rPr lang="en-ID" b="1" dirty="0">
                <a:latin typeface="Bahnschrift" panose="020B0502040204020203" pitchFamily="34" charset="0"/>
              </a:rPr>
              <a:t> </a:t>
            </a:r>
            <a:r>
              <a:rPr lang="en-ID" b="1" dirty="0" err="1">
                <a:latin typeface="Bahnschrift" panose="020B0502040204020203" pitchFamily="34" charset="0"/>
              </a:rPr>
              <a:t>Quy</a:t>
            </a:r>
            <a:r>
              <a:rPr lang="en-ID" b="1" dirty="0">
                <a:latin typeface="Bahnschrift" panose="020B0502040204020203" pitchFamily="34" charset="0"/>
              </a:rPr>
              <a:t> </a:t>
            </a:r>
            <a:r>
              <a:rPr lang="en-ID" b="1" dirty="0" err="1">
                <a:latin typeface="Bahnschrift" panose="020B0502040204020203" pitchFamily="34" charset="0"/>
              </a:rPr>
              <a:t>Trình</a:t>
            </a:r>
            <a:r>
              <a:rPr lang="en-ID" b="1" dirty="0">
                <a:latin typeface="Bahnschrift" panose="020B0502040204020203" pitchFamily="34" charset="0"/>
              </a:rPr>
              <a:t> </a:t>
            </a:r>
            <a:r>
              <a:rPr lang="en-ID" b="1" dirty="0" err="1">
                <a:latin typeface="Bahnschrift" panose="020B0502040204020203" pitchFamily="34" charset="0"/>
              </a:rPr>
              <a:t>Làm</a:t>
            </a:r>
            <a:r>
              <a:rPr lang="en-ID" b="1" dirty="0">
                <a:latin typeface="Bahnschrift" panose="020B0502040204020203" pitchFamily="34" charset="0"/>
              </a:rPr>
              <a:t> </a:t>
            </a:r>
            <a:r>
              <a:rPr lang="en-ID" b="1" dirty="0" err="1">
                <a:latin typeface="Bahnschrift" panose="020B0502040204020203" pitchFamily="34" charset="0"/>
              </a:rPr>
              <a:t>Việc</a:t>
            </a:r>
            <a:endParaRPr lang="en-ID" b="1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402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875 -1.85185E-6 L -0.23125 -1.85185E-6 " pathEditMode="relative" rAng="0" ptsTypes="AA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5" grpId="0"/>
      <p:bldP spid="6" grpId="0"/>
      <p:bldP spid="13" grpId="0" animBg="1"/>
      <p:bldP spid="14" grpId="0" animBg="1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C9DDA53-8F9A-A53C-B6DE-D5EB9195F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00" y="631295"/>
            <a:ext cx="10515600" cy="1325563"/>
          </a:xfrm>
        </p:spPr>
        <p:txBody>
          <a:bodyPr/>
          <a:lstStyle/>
          <a:p>
            <a:r>
              <a:rPr lang="en-ID" b="1" dirty="0" err="1"/>
              <a:t>Nhu</a:t>
            </a:r>
            <a:r>
              <a:rPr lang="en-ID" b="1" dirty="0"/>
              <a:t> </a:t>
            </a:r>
            <a:r>
              <a:rPr lang="en-ID" b="1" dirty="0" err="1"/>
              <a:t>Cầu</a:t>
            </a:r>
            <a:r>
              <a:rPr lang="en-ID" b="1" dirty="0"/>
              <a:t> </a:t>
            </a:r>
            <a:r>
              <a:rPr lang="en-ID" b="1" dirty="0" err="1"/>
              <a:t>Sử</a:t>
            </a:r>
            <a:r>
              <a:rPr lang="en-ID" b="1" dirty="0"/>
              <a:t> </a:t>
            </a:r>
            <a:r>
              <a:rPr lang="en-ID" b="1" dirty="0" err="1"/>
              <a:t>Dụng</a:t>
            </a:r>
            <a:r>
              <a:rPr lang="en-ID" b="1" dirty="0"/>
              <a:t> Website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2A30-D037-5D44-C92F-A36C78D92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2880">
              <a:lnSpc>
                <a:spcPct val="150000"/>
              </a:lnSpc>
            </a:pPr>
            <a:r>
              <a:rPr lang="en-ID" sz="3100" dirty="0" err="1"/>
              <a:t>Quảng</a:t>
            </a:r>
            <a:r>
              <a:rPr lang="en-ID" sz="3100" dirty="0"/>
              <a:t> </a:t>
            </a:r>
            <a:r>
              <a:rPr lang="en-ID" sz="3100" dirty="0" err="1"/>
              <a:t>bá</a:t>
            </a:r>
            <a:r>
              <a:rPr lang="en-ID" sz="3100" dirty="0"/>
              <a:t> </a:t>
            </a:r>
            <a:r>
              <a:rPr lang="en-ID" sz="3100" dirty="0" err="1"/>
              <a:t>giới</a:t>
            </a:r>
            <a:r>
              <a:rPr lang="en-ID" sz="3100" dirty="0"/>
              <a:t> </a:t>
            </a:r>
            <a:r>
              <a:rPr lang="en-ID" sz="3100" dirty="0" err="1"/>
              <a:t>thiệu</a:t>
            </a:r>
            <a:r>
              <a:rPr lang="en-ID" sz="3100" dirty="0"/>
              <a:t> </a:t>
            </a:r>
            <a:r>
              <a:rPr lang="en-ID" sz="3100" dirty="0" err="1"/>
              <a:t>dịch</a:t>
            </a:r>
            <a:r>
              <a:rPr lang="en-ID" sz="3100" dirty="0"/>
              <a:t> </a:t>
            </a:r>
            <a:r>
              <a:rPr lang="en-ID" sz="3100" dirty="0" err="1"/>
              <a:t>vụ</a:t>
            </a:r>
            <a:endParaRPr lang="en-ID" sz="3100" dirty="0"/>
          </a:p>
          <a:p>
            <a:pPr marL="182880">
              <a:lnSpc>
                <a:spcPct val="150000"/>
              </a:lnSpc>
            </a:pPr>
            <a:r>
              <a:rPr lang="vi-VN" sz="3100" dirty="0"/>
              <a:t>Khai thác tối đa các cơ hội tiếp xúc với khách hang</a:t>
            </a:r>
            <a:endParaRPr lang="en-ID" sz="3100" dirty="0"/>
          </a:p>
          <a:p>
            <a:pPr marL="182880">
              <a:lnSpc>
                <a:spcPct val="150000"/>
              </a:lnSpc>
            </a:pPr>
            <a:r>
              <a:rPr lang="vi-VN" sz="3100" dirty="0"/>
              <a:t>Tạo ra nguồn thông tin sẵn có cho đối tượng hướng đến</a:t>
            </a:r>
            <a:endParaRPr lang="en-ID" sz="3100" dirty="0"/>
          </a:p>
          <a:p>
            <a:pPr marL="182880">
              <a:lnSpc>
                <a:spcPct val="150000"/>
              </a:lnSpc>
            </a:pPr>
            <a:r>
              <a:rPr lang="en-ID" sz="3100" dirty="0" err="1"/>
              <a:t>Tiếp</a:t>
            </a:r>
            <a:r>
              <a:rPr lang="en-ID" sz="3100" dirty="0"/>
              <a:t> </a:t>
            </a:r>
            <a:r>
              <a:rPr lang="en-ID" sz="3100" dirty="0" err="1"/>
              <a:t>nhận</a:t>
            </a:r>
            <a:r>
              <a:rPr lang="en-ID" sz="3100" dirty="0"/>
              <a:t> </a:t>
            </a:r>
            <a:r>
              <a:rPr lang="en-ID" sz="3100" dirty="0" err="1"/>
              <a:t>thông</a:t>
            </a:r>
            <a:r>
              <a:rPr lang="en-ID" sz="3100" dirty="0"/>
              <a:t> tin </a:t>
            </a:r>
            <a:r>
              <a:rPr lang="en-ID" sz="3100" dirty="0" err="1"/>
              <a:t>phản</a:t>
            </a:r>
            <a:r>
              <a:rPr lang="en-ID" sz="3100" dirty="0"/>
              <a:t> </a:t>
            </a:r>
            <a:r>
              <a:rPr lang="en-ID" sz="3100" dirty="0" err="1"/>
              <a:t>hồi</a:t>
            </a:r>
            <a:r>
              <a:rPr lang="en-ID" sz="3100" dirty="0"/>
              <a:t> </a:t>
            </a:r>
            <a:r>
              <a:rPr lang="en-ID" sz="3100" dirty="0" err="1"/>
              <a:t>từ</a:t>
            </a:r>
            <a:r>
              <a:rPr lang="en-ID" sz="3100" dirty="0"/>
              <a:t> </a:t>
            </a:r>
            <a:r>
              <a:rPr lang="en-ID" sz="3100" dirty="0" err="1"/>
              <a:t>phía</a:t>
            </a:r>
            <a:r>
              <a:rPr lang="en-ID" sz="3100" dirty="0"/>
              <a:t> </a:t>
            </a:r>
            <a:r>
              <a:rPr lang="en-ID" sz="3100" dirty="0" err="1"/>
              <a:t>khách</a:t>
            </a:r>
            <a:r>
              <a:rPr lang="en-ID" sz="3100" dirty="0"/>
              <a:t> </a:t>
            </a:r>
            <a:r>
              <a:rPr lang="en-ID" sz="3100" dirty="0" err="1"/>
              <a:t>hàng</a:t>
            </a:r>
            <a:endParaRPr lang="en-ID" sz="3100" dirty="0"/>
          </a:p>
        </p:txBody>
      </p:sp>
      <p:sp>
        <p:nvSpPr>
          <p:cNvPr id="4" name="Right Triangle">
            <a:extLst>
              <a:ext uri="{FF2B5EF4-FFF2-40B4-BE49-F238E27FC236}">
                <a16:creationId xmlns:a16="http://schemas.microsoft.com/office/drawing/2014/main" id="{E56BACEC-6E35-617B-BBB2-6249F73A7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khung">
            <a:extLst>
              <a:ext uri="{FF2B5EF4-FFF2-40B4-BE49-F238E27FC236}">
                <a16:creationId xmlns:a16="http://schemas.microsoft.com/office/drawing/2014/main" id="{2FB66887-5B4F-D9F1-CD6D-DD3EE44D5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1471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">
            <a:extLst>
              <a:ext uri="{FF2B5EF4-FFF2-40B4-BE49-F238E27FC236}">
                <a16:creationId xmlns:a16="http://schemas.microsoft.com/office/drawing/2014/main" id="{9F8DDDE5-016E-9DB4-266D-33A3CD936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7849" y="6002557"/>
            <a:ext cx="11552902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khung">
            <a:extLst>
              <a:ext uri="{FF2B5EF4-FFF2-40B4-BE49-F238E27FC236}">
                <a16:creationId xmlns:a16="http://schemas.microsoft.com/office/drawing/2014/main" id="{18EB3D99-98FE-618C-B922-F05383B60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BAD6C6-FD34-A9DD-B921-9CC248C78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4509"/>
            <a:ext cx="9144000" cy="1888981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CHƯƠNG 4</a:t>
            </a:r>
            <a:br>
              <a:rPr lang="en-US" dirty="0"/>
            </a:br>
            <a:r>
              <a:rPr lang="en-US" dirty="0"/>
              <a:t>PHÂN TÍCH WEBSITE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202446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</TotalTime>
  <Words>334</Words>
  <Application>Microsoft Office PowerPoint</Application>
  <PresentationFormat>Widescreen</PresentationFormat>
  <Paragraphs>71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Bahnschrift</vt:lpstr>
      <vt:lpstr>Calibri</vt:lpstr>
      <vt:lpstr>Office Theme</vt:lpstr>
      <vt:lpstr>NGHIÊN CỨU WEBSITE ĐẶT VÉ TOÀN THẮNG</vt:lpstr>
      <vt:lpstr>CHƯƠNG 1 TỔNG QUAN VỀ ĐỀ TÀI</vt:lpstr>
      <vt:lpstr>Đặt vấn đề</vt:lpstr>
      <vt:lpstr>Đặc điểm nổi bật của webtsite</vt:lpstr>
      <vt:lpstr>CHƯƠNG 2 GIỚI THIỆU VỀ TOÀN THẮNG</vt:lpstr>
      <vt:lpstr>CHƯƠNG 3 CÔNG VIỆC THỰC TẾ</vt:lpstr>
      <vt:lpstr>Nghiệp Vụ và Quy Trình Làm Việc</vt:lpstr>
      <vt:lpstr>Nhu Cầu Sử Dụng Website</vt:lpstr>
      <vt:lpstr>CHƯƠNG 4 PHÂN TÍCH WEBSITE</vt:lpstr>
      <vt:lpstr>Tác Nhân</vt:lpstr>
      <vt:lpstr>Chức Năng</vt:lpstr>
      <vt:lpstr>Usecase</vt:lpstr>
      <vt:lpstr>Đặc tả Usecase</vt:lpstr>
      <vt:lpstr>Biểu đồ Usecase</vt:lpstr>
      <vt:lpstr>Sơ đồ tuần tự</vt:lpstr>
      <vt:lpstr>CHƯƠNG 5 KẾT LUẬN &amp; NHẬN XÉT</vt:lpstr>
      <vt:lpstr>Những gì đã học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NGHIÊN CỨU WEBSITE ĐẶT VÉ TOÀN THẮNG</dc:title>
  <dc:creator>Tạ Quang,Khôi</dc:creator>
  <cp:lastModifiedBy>Tạ Quang,Khôi</cp:lastModifiedBy>
  <cp:revision>1</cp:revision>
  <dcterms:created xsi:type="dcterms:W3CDTF">2022-08-08T06:22:25Z</dcterms:created>
  <dcterms:modified xsi:type="dcterms:W3CDTF">2022-08-09T16:12:37Z</dcterms:modified>
</cp:coreProperties>
</file>

<file path=docProps/thumbnail.jpeg>
</file>